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04" autoAdjust="0"/>
  </p:normalViewPr>
  <p:slideViewPr>
    <p:cSldViewPr snapToGrid="0" showGuides="1">
      <p:cViewPr varScale="1">
        <p:scale>
          <a:sx n="94" d="100"/>
          <a:sy n="94" d="100"/>
        </p:scale>
        <p:origin x="1410" y="9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800" b="0" strike="noStrike" spc="-1">
                <a:solidFill>
                  <a:srgbClr val="000000"/>
                </a:solidFill>
                <a:latin typeface="Arial"/>
              </a:rPr>
              <a:t>Cliquez pour déplacer la diapo</a:t>
            </a:r>
          </a:p>
        </p:txBody>
      </p:sp>
      <p:sp>
        <p:nvSpPr>
          <p:cNvPr id="43"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fr-FR" sz="2000" b="0" strike="noStrike" spc="-1">
                <a:solidFill>
                  <a:srgbClr val="000000"/>
                </a:solidFill>
                <a:latin typeface="Arial"/>
              </a:rPr>
              <a:t>Cliquez pour modifier le format des notes</a:t>
            </a:r>
          </a:p>
        </p:txBody>
      </p:sp>
      <p:sp>
        <p:nvSpPr>
          <p:cNvPr id="44"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FR" sz="1400" b="0" strike="noStrike" spc="-1">
                <a:solidFill>
                  <a:srgbClr val="000000"/>
                </a:solidFill>
                <a:latin typeface="Times New Roman"/>
              </a:rPr>
              <a:t>&lt;en-tête&gt;</a:t>
            </a:r>
          </a:p>
        </p:txBody>
      </p:sp>
      <p:sp>
        <p:nvSpPr>
          <p:cNvPr id="45" name="PlaceHolder 4"/>
          <p:cNvSpPr>
            <a:spLocks noGrp="1"/>
          </p:cNvSpPr>
          <p:nvPr>
            <p:ph type="dt" idx="3"/>
          </p:nvPr>
        </p:nvSpPr>
        <p:spPr>
          <a:xfrm>
            <a:off x="4278960" y="0"/>
            <a:ext cx="3280680" cy="534240"/>
          </a:xfrm>
          <a:prstGeom prst="rect">
            <a:avLst/>
          </a:prstGeom>
          <a:noFill/>
          <a:ln w="0">
            <a:noFill/>
          </a:ln>
        </p:spPr>
        <p:txBody>
          <a:bodyPr lIns="0" tIns="0" rIns="0" bIns="0" anchor="t">
            <a:noAutofit/>
          </a:bodyPr>
          <a:lstStyle>
            <a:lvl1pPr indent="0" algn="r">
              <a:buNone/>
              <a:defRPr lang="fr-FR" sz="1400" b="0" strike="noStrike" spc="-1">
                <a:solidFill>
                  <a:srgbClr val="000000"/>
                </a:solidFill>
                <a:latin typeface="Times New Roman"/>
              </a:defRPr>
            </a:lvl1pPr>
          </a:lstStyle>
          <a:p>
            <a:pPr indent="0" algn="r">
              <a:buNone/>
            </a:pPr>
            <a:r>
              <a:rPr lang="fr-FR" sz="1400" b="0" strike="noStrike" spc="-1">
                <a:solidFill>
                  <a:srgbClr val="000000"/>
                </a:solidFill>
                <a:latin typeface="Times New Roman"/>
              </a:rPr>
              <a:t>&lt;date/heure&gt;</a:t>
            </a:r>
          </a:p>
        </p:txBody>
      </p:sp>
      <p:sp>
        <p:nvSpPr>
          <p:cNvPr id="46" name="PlaceHolder 5"/>
          <p:cNvSpPr>
            <a:spLocks noGrp="1"/>
          </p:cNvSpPr>
          <p:nvPr>
            <p:ph type="ftr" idx="4"/>
          </p:nvPr>
        </p:nvSpPr>
        <p:spPr>
          <a:xfrm>
            <a:off x="0" y="10157400"/>
            <a:ext cx="3280680" cy="534240"/>
          </a:xfrm>
          <a:prstGeom prst="rect">
            <a:avLst/>
          </a:prstGeom>
          <a:noFill/>
          <a:ln w="0">
            <a:noFill/>
          </a:ln>
        </p:spPr>
        <p:txBody>
          <a:bodyPr lIns="0" tIns="0" rIns="0" bIns="0" anchor="b">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&lt;pied de page&gt;</a:t>
            </a:r>
          </a:p>
        </p:txBody>
      </p:sp>
      <p:sp>
        <p:nvSpPr>
          <p:cNvPr id="47" name="PlaceHolder 6"/>
          <p:cNvSpPr>
            <a:spLocks noGrp="1"/>
          </p:cNvSpPr>
          <p:nvPr>
            <p:ph type="sldNum" idx="5"/>
          </p:nvPr>
        </p:nvSpPr>
        <p:spPr>
          <a:xfrm>
            <a:off x="4278960" y="10157400"/>
            <a:ext cx="3280680" cy="534240"/>
          </a:xfrm>
          <a:prstGeom prst="rect">
            <a:avLst/>
          </a:prstGeom>
          <a:noFill/>
          <a:ln w="0">
            <a:noFill/>
          </a:ln>
        </p:spPr>
        <p:txBody>
          <a:bodyPr lIns="0" tIns="0" rIns="0" bIns="0" anchor="b">
            <a:noAutofit/>
          </a:bodyPr>
          <a:lstStyle>
            <a:lvl1pPr indent="0" algn="r">
              <a:buNone/>
              <a:defRPr lang="fr-FR" sz="1400" b="0" strike="noStrike" spc="-1">
                <a:solidFill>
                  <a:srgbClr val="000000"/>
                </a:solidFill>
                <a:latin typeface="Times New Roman"/>
              </a:defRPr>
            </a:lvl1pPr>
          </a:lstStyle>
          <a:p>
            <a:pPr indent="0" algn="r">
              <a:buNone/>
            </a:pPr>
            <a:fld id="{4C273167-EC86-4623-B233-61CB888C75A3}" type="slidenum">
              <a:rPr lang="fr-FR" sz="1400" b="0" strike="noStrike" spc="-1">
                <a:solidFill>
                  <a:srgbClr val="000000"/>
                </a:solidFill>
                <a:latin typeface="Times New Roman"/>
              </a:rPr>
              <a:t>‹N°›</a:t>
            </a:fld>
            <a:endParaRPr lang="fr-FR" sz="1400" b="0" strike="noStrike" spc="-1">
              <a:solidFill>
                <a:srgbClr val="000000"/>
              </a:solidFill>
              <a:latin typeface="Times New Roman"/>
            </a:endParaRPr>
          </a:p>
        </p:txBody>
      </p:sp>
    </p:spTree>
    <p:extLst>
      <p:ext uri="{BB962C8B-B14F-4D97-AF65-F5344CB8AC3E}">
        <p14:creationId xmlns:p14="http://schemas.microsoft.com/office/powerpoint/2010/main" val="3134170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PlaceHolder 1"/>
          <p:cNvSpPr>
            <a:spLocks noGrp="1" noRot="1" noChangeAspect="1"/>
          </p:cNvSpPr>
          <p:nvPr>
            <p:ph type="sldImg"/>
          </p:nvPr>
        </p:nvSpPr>
        <p:spPr>
          <a:xfrm>
            <a:off x="917575" y="744538"/>
            <a:ext cx="4962525" cy="3722687"/>
          </a:xfrm>
          <a:prstGeom prst="rect">
            <a:avLst/>
          </a:prstGeom>
          <a:ln w="0">
            <a:noFill/>
          </a:ln>
        </p:spPr>
      </p:sp>
      <p:sp>
        <p:nvSpPr>
          <p:cNvPr id="58" name="PlaceHolder 2"/>
          <p:cNvSpPr>
            <a:spLocks noGrp="1"/>
          </p:cNvSpPr>
          <p:nvPr>
            <p:ph type="body"/>
          </p:nvPr>
        </p:nvSpPr>
        <p:spPr>
          <a:xfrm>
            <a:off x="679680" y="4715280"/>
            <a:ext cx="5437800" cy="4466520"/>
          </a:xfrm>
          <a:prstGeom prst="rect">
            <a:avLst/>
          </a:prstGeom>
          <a:noFill/>
          <a:ln w="0">
            <a:noFill/>
          </a:ln>
        </p:spPr>
        <p:txBody>
          <a:bodyPr anchor="t">
            <a:normAutofit/>
          </a:bodyPr>
          <a:lstStyle/>
          <a:p>
            <a:pPr marL="216000" indent="0">
              <a:buNone/>
            </a:pPr>
            <a:endParaRPr lang="fr-FR" sz="1800" b="0" strike="noStrike" spc="-1">
              <a:solidFill>
                <a:srgbClr val="000000"/>
              </a:solidFill>
              <a:latin typeface="Arial"/>
            </a:endParaRPr>
          </a:p>
        </p:txBody>
      </p:sp>
      <p:sp>
        <p:nvSpPr>
          <p:cNvPr id="59" name="PlaceHolder 3"/>
          <p:cNvSpPr>
            <a:spLocks noGrp="1"/>
          </p:cNvSpPr>
          <p:nvPr>
            <p:ph type="sldNum" idx="6"/>
          </p:nvPr>
        </p:nvSpPr>
        <p:spPr>
          <a:xfrm>
            <a:off x="3850560" y="9428760"/>
            <a:ext cx="2945160" cy="496080"/>
          </a:xfrm>
          <a:prstGeom prst="rect">
            <a:avLst/>
          </a:prstGeom>
          <a:noFill/>
          <a:ln w="0">
            <a:noFill/>
          </a:ln>
        </p:spPr>
        <p:txBody>
          <a:bodyPr anchor="b">
            <a:noAutofit/>
          </a:bodyPr>
          <a:lstStyle>
            <a:lvl1pPr indent="0" algn="r">
              <a:lnSpc>
                <a:spcPct val="100000"/>
              </a:lnSpc>
              <a:buNone/>
              <a:defRPr lang="fr-FR" sz="1200" b="0" strike="noStrike" spc="-1">
                <a:solidFill>
                  <a:srgbClr val="000000"/>
                </a:solidFill>
                <a:latin typeface="+mn-lt"/>
                <a:ea typeface="+mn-ea"/>
              </a:defRPr>
            </a:lvl1pPr>
          </a:lstStyle>
          <a:p>
            <a:pPr indent="0" algn="r">
              <a:lnSpc>
                <a:spcPct val="100000"/>
              </a:lnSpc>
              <a:buNone/>
            </a:pPr>
            <a:fld id="{91697B15-C3D0-4832-904F-95BCAB8E6967}" type="slidenum">
              <a:rPr lang="fr-FR" sz="1200" b="0" strike="noStrike" spc="-1">
                <a:solidFill>
                  <a:srgbClr val="000000"/>
                </a:solidFill>
                <a:latin typeface="+mn-lt"/>
                <a:ea typeface="+mn-ea"/>
              </a:rPr>
              <a:t>1</a:t>
            </a:fld>
            <a:endParaRPr lang="fr-FR"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8" name="PlaceHolder 2"/>
          <p:cNvSpPr>
            <a:spLocks noGrp="1"/>
          </p:cNvSpPr>
          <p:nvPr>
            <p:ph/>
          </p:nvPr>
        </p:nvSpPr>
        <p:spPr>
          <a:xfrm>
            <a:off x="617400" y="15127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9" name="PlaceHolder 3"/>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1"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2"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3"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4" name="PlaceHolder 5"/>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6" name="PlaceHolder 2"/>
          <p:cNvSpPr>
            <a:spLocks noGrp="1"/>
          </p:cNvSpPr>
          <p:nvPr>
            <p:ph/>
          </p:nvPr>
        </p:nvSpPr>
        <p:spPr>
          <a:xfrm>
            <a:off x="61740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7" name="PlaceHolder 3"/>
          <p:cNvSpPr>
            <a:spLocks noGrp="1"/>
          </p:cNvSpPr>
          <p:nvPr>
            <p:ph/>
          </p:nvPr>
        </p:nvSpPr>
        <p:spPr>
          <a:xfrm>
            <a:off x="32882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8" name="PlaceHolder 4"/>
          <p:cNvSpPr>
            <a:spLocks noGrp="1"/>
          </p:cNvSpPr>
          <p:nvPr>
            <p:ph/>
          </p:nvPr>
        </p:nvSpPr>
        <p:spPr>
          <a:xfrm>
            <a:off x="59594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9" name="PlaceHolder 5"/>
          <p:cNvSpPr>
            <a:spLocks noGrp="1"/>
          </p:cNvSpPr>
          <p:nvPr>
            <p:ph/>
          </p:nvPr>
        </p:nvSpPr>
        <p:spPr>
          <a:xfrm>
            <a:off x="61740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0" name="PlaceHolder 6"/>
          <p:cNvSpPr>
            <a:spLocks noGrp="1"/>
          </p:cNvSpPr>
          <p:nvPr>
            <p:ph/>
          </p:nvPr>
        </p:nvSpPr>
        <p:spPr>
          <a:xfrm>
            <a:off x="32882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1" name="PlaceHolder 7"/>
          <p:cNvSpPr>
            <a:spLocks noGrp="1"/>
          </p:cNvSpPr>
          <p:nvPr>
            <p:ph/>
          </p:nvPr>
        </p:nvSpPr>
        <p:spPr>
          <a:xfrm>
            <a:off x="59594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 name="PlaceHolder 2"/>
          <p:cNvSpPr>
            <a:spLocks noGrp="1"/>
          </p:cNvSpPr>
          <p:nvPr>
            <p:ph type="subTitle"/>
          </p:nvPr>
        </p:nvSpPr>
        <p:spPr>
          <a:xfrm>
            <a:off x="617400" y="1512720"/>
            <a:ext cx="7899120" cy="397620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9" name="PlaceHolder 2"/>
          <p:cNvSpPr>
            <a:spLocks noGrp="1"/>
          </p:cNvSpPr>
          <p:nvPr>
            <p:ph/>
          </p:nvPr>
        </p:nvSpPr>
        <p:spPr>
          <a:xfrm>
            <a:off x="617400" y="1512720"/>
            <a:ext cx="78991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1"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2"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259640" y="188640"/>
            <a:ext cx="7014240" cy="20354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6"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7"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8"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0"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1"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2" name="PlaceHolder 4"/>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4"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5"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6" name="PlaceHolder 4"/>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p:nvPr/>
        </p:nvSpPr>
        <p:spPr>
          <a:xfrm>
            <a:off x="0" y="0"/>
            <a:ext cx="9143640" cy="917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pic>
        <p:nvPicPr>
          <p:cNvPr id="7" name="Image 8"/>
          <p:cNvPicPr/>
          <p:nvPr/>
        </p:nvPicPr>
        <p:blipFill>
          <a:blip r:embed="rId14"/>
          <a:stretch/>
        </p:blipFill>
        <p:spPr>
          <a:xfrm>
            <a:off x="104760" y="114120"/>
            <a:ext cx="1013760" cy="688680"/>
          </a:xfrm>
          <a:prstGeom prst="rect">
            <a:avLst/>
          </a:prstGeom>
          <a:ln w="0">
            <a:noFill/>
          </a:ln>
        </p:spPr>
      </p:pic>
      <p:sp>
        <p:nvSpPr>
          <p:cNvPr id="2" name="PlaceHolder 1"/>
          <p:cNvSpPr>
            <a:spLocks noGrp="1"/>
          </p:cNvSpPr>
          <p:nvPr>
            <p:ph type="title"/>
          </p:nvPr>
        </p:nvSpPr>
        <p:spPr>
          <a:xfrm>
            <a:off x="1259640" y="188640"/>
            <a:ext cx="7014240" cy="438840"/>
          </a:xfrm>
          <a:prstGeom prst="rect">
            <a:avLst/>
          </a:prstGeom>
          <a:noFill/>
          <a:ln w="0">
            <a:noFill/>
          </a:ln>
        </p:spPr>
        <p:txBody>
          <a:bodyPr lIns="90000" tIns="45000" rIns="90000" bIns="45000" anchor="t">
            <a:noAutofit/>
          </a:bodyPr>
          <a:lstStyle/>
          <a:p>
            <a:pPr indent="0">
              <a:lnSpc>
                <a:spcPct val="100000"/>
              </a:lnSpc>
              <a:buNone/>
            </a:pPr>
            <a:r>
              <a:rPr lang="fr-FR" sz="1200" b="1" strike="noStrike" cap="all" spc="-1">
                <a:solidFill>
                  <a:srgbClr val="000000"/>
                </a:solidFill>
                <a:latin typeface="Arial"/>
              </a:rPr>
              <a:t>Modifiez le style du titre</a:t>
            </a:r>
            <a:endParaRPr lang="fr-FR" sz="1200" b="0" strike="noStrike" spc="-1">
              <a:solidFill>
                <a:srgbClr val="000000"/>
              </a:solidFill>
              <a:latin typeface="Arial"/>
            </a:endParaRPr>
          </a:p>
        </p:txBody>
      </p:sp>
      <p:sp>
        <p:nvSpPr>
          <p:cNvPr id="3" name="PlaceHolder 2"/>
          <p:cNvSpPr>
            <a:spLocks noGrp="1"/>
          </p:cNvSpPr>
          <p:nvPr>
            <p:ph type="body"/>
          </p:nvPr>
        </p:nvSpPr>
        <p:spPr>
          <a:xfrm>
            <a:off x="617400" y="1512720"/>
            <a:ext cx="7899120" cy="3976200"/>
          </a:xfrm>
          <a:prstGeom prst="rect">
            <a:avLst/>
          </a:prstGeom>
          <a:noFill/>
          <a:ln w="0">
            <a:noFill/>
          </a:ln>
        </p:spPr>
        <p:txBody>
          <a:bodyPr lIns="90000" tIns="45000" rIns="90000" bIns="45000" anchor="t">
            <a:noAutofit/>
          </a:bodyPr>
          <a:lstStyle/>
          <a:p>
            <a:pPr indent="0">
              <a:lnSpc>
                <a:spcPct val="100000"/>
              </a:lnSpc>
              <a:buNone/>
              <a:tabLst>
                <a:tab pos="0" algn="l"/>
              </a:tabLst>
            </a:pPr>
            <a:r>
              <a:rPr lang="fr-FR" sz="1500" b="0" strike="noStrike" spc="-1">
                <a:solidFill>
                  <a:schemeClr val="accent5"/>
                </a:solidFill>
                <a:latin typeface="Arial"/>
              </a:rPr>
              <a:t>Modifiez les styles du texte du masque</a:t>
            </a:r>
          </a:p>
          <a:p>
            <a:pPr indent="0">
              <a:lnSpc>
                <a:spcPct val="100000"/>
              </a:lnSpc>
              <a:buNone/>
              <a:tabLst>
                <a:tab pos="0" algn="l"/>
              </a:tabLst>
            </a:pPr>
            <a:r>
              <a:rPr lang="fr-FR" sz="1700" b="1" strike="noStrike" spc="-1">
                <a:solidFill>
                  <a:srgbClr val="F2A900"/>
                </a:solidFill>
                <a:latin typeface="Arial"/>
              </a:rPr>
              <a:t>Deuxième niveau</a:t>
            </a:r>
            <a:endParaRPr lang="fr-FR" sz="1700" b="0" strike="noStrike" spc="-1">
              <a:solidFill>
                <a:schemeClr val="accent5"/>
              </a:solidFill>
              <a:latin typeface="Arial"/>
            </a:endParaRPr>
          </a:p>
          <a:p>
            <a:pPr indent="0">
              <a:lnSpc>
                <a:spcPct val="100000"/>
              </a:lnSpc>
              <a:buNone/>
              <a:tabLst>
                <a:tab pos="0" algn="l"/>
              </a:tabLst>
            </a:pPr>
            <a:r>
              <a:rPr lang="fr-FR" sz="1000" b="0" strike="noStrike" spc="-1">
                <a:solidFill>
                  <a:srgbClr val="000000"/>
                </a:solidFill>
                <a:latin typeface="Arial"/>
              </a:rPr>
              <a:t>Troisième niveau</a:t>
            </a:r>
            <a:endParaRPr lang="fr-FR" sz="1000" b="0" strike="noStrike" spc="-1">
              <a:solidFill>
                <a:schemeClr val="accent5"/>
              </a:solidFill>
              <a:latin typeface="Arial"/>
            </a:endParaRPr>
          </a:p>
          <a:p>
            <a:pPr marL="171360" lvl="3" indent="-171360">
              <a:lnSpc>
                <a:spcPct val="100000"/>
              </a:lnSpc>
              <a:buClr>
                <a:srgbClr val="F2A900"/>
              </a:buClr>
              <a:buFont typeface="Arial"/>
              <a:buChar char="►"/>
              <a:tabLst>
                <a:tab pos="0" algn="l"/>
              </a:tabLst>
            </a:pPr>
            <a:r>
              <a:rPr lang="fr-FR" sz="1000" b="0" strike="noStrike" spc="-1">
                <a:solidFill>
                  <a:srgbClr val="000000"/>
                </a:solidFill>
                <a:latin typeface="Arial"/>
              </a:rPr>
              <a:t>Quatrième niveau</a:t>
            </a:r>
          </a:p>
          <a:p>
            <a:pPr marL="361800" lvl="4" indent="-171360">
              <a:lnSpc>
                <a:spcPct val="100000"/>
              </a:lnSpc>
              <a:buClr>
                <a:srgbClr val="F2A900"/>
              </a:buClr>
              <a:buFont typeface="Arial"/>
              <a:buChar char="-"/>
              <a:tabLst>
                <a:tab pos="0" algn="l"/>
              </a:tabLst>
            </a:pPr>
            <a:r>
              <a:rPr lang="fr-FR" sz="1000" b="0" strike="noStrike" spc="-1">
                <a:solidFill>
                  <a:srgbClr val="000000"/>
                </a:solidFill>
                <a:latin typeface="Arial"/>
              </a:rPr>
              <a:t>Cinquième niveau</a:t>
            </a:r>
          </a:p>
        </p:txBody>
      </p:sp>
      <p:sp>
        <p:nvSpPr>
          <p:cNvPr id="4" name="PlaceHolder 3"/>
          <p:cNvSpPr>
            <a:spLocks noGrp="1"/>
          </p:cNvSpPr>
          <p:nvPr>
            <p:ph type="dt" idx="1"/>
          </p:nvPr>
        </p:nvSpPr>
        <p:spPr>
          <a:xfrm>
            <a:off x="0" y="6669360"/>
            <a:ext cx="264600" cy="179640"/>
          </a:xfrm>
          <a:prstGeom prst="rect">
            <a:avLst/>
          </a:prstGeom>
          <a:noFill/>
          <a:ln w="0">
            <a:noFill/>
          </a:ln>
        </p:spPr>
        <p:txBody>
          <a:bodyPr lIns="0" tIns="0" rIns="0" bIns="0" anchor="ctr">
            <a:noAutofit/>
          </a:bodyPr>
          <a:lstStyle>
            <a:lvl1pPr indent="0" algn="ctr">
              <a:lnSpc>
                <a:spcPct val="100000"/>
              </a:lnSpc>
              <a:buNone/>
              <a:defRPr lang="fr-FR" sz="100" b="0" strike="noStrike" spc="-1">
                <a:solidFill>
                  <a:srgbClr val="FFFFFE">
                    <a:alpha val="0"/>
                  </a:srgbClr>
                </a:solidFill>
                <a:latin typeface="Arial"/>
              </a:defRPr>
            </a:lvl1pPr>
          </a:lstStyle>
          <a:p>
            <a:pPr indent="0" algn="ctr">
              <a:lnSpc>
                <a:spcPct val="100000"/>
              </a:lnSpc>
              <a:buNone/>
            </a:pPr>
            <a:r>
              <a:rPr lang="fr-FR" sz="100" b="0" strike="noStrike" spc="-1">
                <a:solidFill>
                  <a:srgbClr val="FFFFFE">
                    <a:alpha val="0"/>
                  </a:srgbClr>
                </a:solidFill>
                <a:latin typeface="Arial"/>
              </a:rPr>
              <a:t> </a:t>
            </a:r>
            <a:endParaRPr lang="fr-FR" sz="100" b="0" strike="noStrike" spc="-1">
              <a:solidFill>
                <a:srgbClr val="000000"/>
              </a:solidFill>
              <a:latin typeface="Times New Roman"/>
            </a:endParaRPr>
          </a:p>
        </p:txBody>
      </p:sp>
      <p:sp>
        <p:nvSpPr>
          <p:cNvPr id="5" name="PlaceHolder 4"/>
          <p:cNvSpPr>
            <a:spLocks noGrp="1"/>
          </p:cNvSpPr>
          <p:nvPr>
            <p:ph type="ftr" idx="2"/>
          </p:nvPr>
        </p:nvSpPr>
        <p:spPr>
          <a:xfrm>
            <a:off x="1778040" y="6060960"/>
            <a:ext cx="5587560" cy="359640"/>
          </a:xfrm>
          <a:prstGeom prst="rect">
            <a:avLst/>
          </a:prstGeom>
          <a:noFill/>
          <a:ln w="0">
            <a:noFill/>
          </a:ln>
        </p:spPr>
        <p:txBody>
          <a:bodyPr lIns="90000" tIns="45000" rIns="90000" bIns="45000" anchor="t">
            <a:noAutofit/>
          </a:bodyPr>
          <a:lstStyle>
            <a:lvl1pPr indent="0" algn="r">
              <a:lnSpc>
                <a:spcPct val="100000"/>
              </a:lnSpc>
              <a:buNone/>
              <a:defRPr lang="fr-FR" sz="1800" b="0" strike="noStrike" spc="-1">
                <a:solidFill>
                  <a:srgbClr val="000000"/>
                </a:solidFill>
                <a:latin typeface="Arial"/>
              </a:defRPr>
            </a:lvl1pPr>
          </a:lstStyle>
          <a:p>
            <a:pPr indent="0" algn="r">
              <a:lnSpc>
                <a:spcPct val="100000"/>
              </a:lnSpc>
              <a:buNone/>
            </a:pPr>
            <a:r>
              <a:rPr lang="fr-FR" sz="1800" b="0" strike="noStrike" spc="-1">
                <a:solidFill>
                  <a:srgbClr val="000000"/>
                </a:solidFill>
                <a:latin typeface="Arial"/>
              </a:rPr>
              <a:t> </a:t>
            </a:r>
            <a:endParaRPr lang="fr-FR" sz="18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100000">
              <a:srgbClr val="FFFFFF"/>
            </a:gs>
            <a:gs pos="100000">
              <a:srgbClr val="7DE9FF"/>
            </a:gs>
          </a:gsLst>
          <a:lin ang="16200000"/>
        </a:gradFill>
        <a:effectLst/>
      </p:bgPr>
    </p:bg>
    <p:spTree>
      <p:nvGrpSpPr>
        <p:cNvPr id="1" name=""/>
        <p:cNvGrpSpPr/>
        <p:nvPr/>
      </p:nvGrpSpPr>
      <p:grpSpPr>
        <a:xfrm>
          <a:off x="0" y="0"/>
          <a:ext cx="0" cy="0"/>
          <a:chOff x="0" y="0"/>
          <a:chExt cx="0" cy="0"/>
        </a:xfrm>
      </p:grpSpPr>
      <p:sp>
        <p:nvSpPr>
          <p:cNvPr id="48" name="Rectangle 5"/>
          <p:cNvSpPr/>
          <p:nvPr/>
        </p:nvSpPr>
        <p:spPr>
          <a:xfrm>
            <a:off x="0" y="-34920"/>
            <a:ext cx="9143640" cy="6555641"/>
          </a:xfrm>
          <a:prstGeom prst="rect">
            <a:avLst/>
          </a:prstGeom>
          <a:noFill/>
          <a:ln w="0">
            <a:noFill/>
          </a:ln>
        </p:spPr>
        <p:style>
          <a:lnRef idx="0">
            <a:scrgbClr r="0" g="0" b="0"/>
          </a:lnRef>
          <a:fillRef idx="0">
            <a:scrgbClr r="0" g="0" b="0"/>
          </a:fillRef>
          <a:effectRef idx="0">
            <a:scrgbClr r="0" g="0" b="0"/>
          </a:effectRef>
          <a:fontRef idx="minor"/>
        </p:style>
        <p:txBody>
          <a:bodyPr numCol="1" spcCol="0" anchor="t">
            <a:spAutoFit/>
          </a:bodyPr>
          <a:lstStyle/>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r>
              <a:rPr lang="fr-FR" sz="1000" b="1" strike="noStrike" spc="-1" dirty="0">
                <a:solidFill>
                  <a:srgbClr val="000000"/>
                </a:solidFill>
                <a:latin typeface="Times New Roman"/>
                <a:ea typeface="Droid Sans Fallback"/>
              </a:rPr>
              <a:t>Laboratoire d’accueil : </a:t>
            </a:r>
            <a:r>
              <a:rPr lang="fr-FR" sz="1000" b="0" strike="noStrike" spc="-1" dirty="0">
                <a:solidFill>
                  <a:srgbClr val="000000"/>
                </a:solidFill>
                <a:latin typeface="Times New Roman"/>
                <a:ea typeface="Droid Sans Fallback"/>
              </a:rPr>
              <a:t>CERI MP, IMT Nord Europe </a:t>
            </a:r>
            <a:endParaRPr lang="fr-FR" sz="1000" b="0" strike="noStrike" spc="-1" dirty="0">
              <a:solidFill>
                <a:srgbClr val="000000"/>
              </a:solidFill>
              <a:latin typeface="Arial"/>
            </a:endParaRPr>
          </a:p>
          <a:p>
            <a:pPr>
              <a:lnSpc>
                <a:spcPct val="100000"/>
              </a:lnSpc>
            </a:pPr>
            <a:r>
              <a:rPr lang="fr-FR" sz="1000" b="1" strike="noStrike" spc="-1" dirty="0">
                <a:solidFill>
                  <a:srgbClr val="000000"/>
                </a:solidFill>
                <a:latin typeface="Times New Roman"/>
                <a:ea typeface="Droid Sans Fallback"/>
              </a:rPr>
              <a:t>Ecole Doctorale : ENGSYS Sciences de l’ingénierie et des systèmes </a:t>
            </a:r>
            <a:r>
              <a:rPr lang="fr-FR" sz="1000" b="0" strike="noStrike" spc="-1" dirty="0">
                <a:solidFill>
                  <a:srgbClr val="000000"/>
                </a:solidFill>
                <a:latin typeface="Times New Roman"/>
                <a:ea typeface="Droid Sans Fallback"/>
              </a:rPr>
              <a:t>(U-Lille, Centrale Lille Institut, IMT Nord Europe)</a:t>
            </a:r>
            <a:endParaRPr lang="fr-FR" sz="1000" b="0" strike="noStrike" spc="-1" dirty="0">
              <a:solidFill>
                <a:srgbClr val="000000"/>
              </a:solidFill>
              <a:latin typeface="Arial"/>
            </a:endParaRPr>
          </a:p>
          <a:p>
            <a:pPr>
              <a:lnSpc>
                <a:spcPct val="100000"/>
              </a:lnSpc>
            </a:pPr>
            <a:endParaRPr lang="fr-FR" sz="600" b="0" strike="noStrike" spc="-1" dirty="0">
              <a:solidFill>
                <a:srgbClr val="000000"/>
              </a:solidFill>
              <a:latin typeface="Arial"/>
            </a:endParaRPr>
          </a:p>
          <a:p>
            <a:pPr algn="ctr">
              <a:lnSpc>
                <a:spcPct val="100000"/>
              </a:lnSpc>
            </a:pPr>
            <a:r>
              <a:rPr lang="fr-FR" sz="1000" b="0" strike="noStrike" spc="-1" dirty="0">
                <a:solidFill>
                  <a:srgbClr val="000000"/>
                </a:solidFill>
                <a:latin typeface="Times New Roman"/>
                <a:ea typeface="Droid Sans Fallback"/>
              </a:rPr>
              <a:t>THÈSE présentée en vue d’obtenir le grade de DOCTEURE</a:t>
            </a:r>
            <a:r>
              <a:rPr lang="fr-FR" sz="1000" b="0" strike="noStrike" spc="-1" dirty="0">
                <a:solidFill>
                  <a:srgbClr val="FF0000"/>
                </a:solidFill>
                <a:latin typeface="Times New Roman"/>
                <a:ea typeface="Droid Sans Fallback"/>
              </a:rPr>
              <a:t> </a:t>
            </a:r>
            <a:r>
              <a:rPr lang="fr-FR" sz="1000" b="0" strike="noStrike" spc="-1" dirty="0">
                <a:solidFill>
                  <a:srgbClr val="000000"/>
                </a:solidFill>
                <a:latin typeface="Times New Roman"/>
                <a:ea typeface="Droid Sans Fallback"/>
              </a:rPr>
              <a:t>en</a:t>
            </a:r>
            <a:r>
              <a:rPr lang="fr-FR" sz="1000" spc="-1" dirty="0">
                <a:solidFill>
                  <a:srgbClr val="000000"/>
                </a:solidFill>
                <a:latin typeface="Times New Roman"/>
                <a:ea typeface="Droid Sans Fallback"/>
              </a:rPr>
              <a:t> Mécanique, énergétique, génie des procédés, génie civil.</a:t>
            </a:r>
            <a:endParaRPr lang="fr-FR" sz="1000" b="0" strike="noStrike" spc="-1" dirty="0">
              <a:solidFill>
                <a:srgbClr val="000000"/>
              </a:solidFill>
              <a:latin typeface="Arial"/>
            </a:endParaRPr>
          </a:p>
          <a:p>
            <a:pPr algn="ctr">
              <a:lnSpc>
                <a:spcPct val="100000"/>
              </a:lnSpc>
            </a:pPr>
            <a:r>
              <a:rPr lang="fr-FR" sz="600" b="0" strike="noStrike" spc="-1" dirty="0">
                <a:solidFill>
                  <a:srgbClr val="000000"/>
                </a:solidFill>
                <a:latin typeface="Arial"/>
                <a:ea typeface="Droid Sans Fallback"/>
              </a:rPr>
              <a:t>par</a:t>
            </a:r>
            <a:endParaRPr lang="fr-FR" sz="600" b="0" strike="noStrike" spc="-1" dirty="0">
              <a:solidFill>
                <a:srgbClr val="000000"/>
              </a:solidFill>
              <a:latin typeface="Arial"/>
            </a:endParaRPr>
          </a:p>
          <a:p>
            <a:pPr algn="ctr">
              <a:lnSpc>
                <a:spcPct val="100000"/>
              </a:lnSpc>
            </a:pPr>
            <a:r>
              <a:rPr lang="fr-FR" sz="1800" b="1" strike="noStrike" spc="-1" dirty="0">
                <a:solidFill>
                  <a:srgbClr val="000000"/>
                </a:solidFill>
                <a:latin typeface="Times New Roman"/>
                <a:ea typeface="Droid Sans Fallback"/>
              </a:rPr>
              <a:t>CHAUSSY Marianne</a:t>
            </a:r>
            <a:endParaRPr lang="fr-FR" sz="1800" b="0" strike="noStrike" spc="-1" dirty="0">
              <a:solidFill>
                <a:srgbClr val="000000"/>
              </a:solidFill>
              <a:latin typeface="Arial"/>
            </a:endParaRPr>
          </a:p>
          <a:p>
            <a:pPr algn="ctr">
              <a:lnSpc>
                <a:spcPct val="100000"/>
              </a:lnSpc>
            </a:pPr>
            <a:r>
              <a:rPr lang="fr-FR" sz="1000" b="0" strike="noStrike" spc="-1" dirty="0">
                <a:solidFill>
                  <a:srgbClr val="000000"/>
                </a:solidFill>
                <a:latin typeface="Times New Roman"/>
                <a:ea typeface="Droid Sans Fallback"/>
              </a:rPr>
              <a:t>D</a:t>
            </a:r>
            <a:r>
              <a:rPr lang="fr-FR" sz="600" b="0" strike="noStrike" spc="-1" dirty="0">
                <a:solidFill>
                  <a:srgbClr val="000000"/>
                </a:solidFill>
                <a:latin typeface="Arial"/>
                <a:ea typeface="Droid Sans Fallback"/>
              </a:rPr>
              <a:t>OCTORAT de l’UNIVERSITÉ DE LILLE DÉLIVRÉ PAR IMT NORD EUROPE</a:t>
            </a:r>
            <a:endParaRPr lang="fr-FR" sz="600" b="0" strike="noStrike" spc="-1" dirty="0">
              <a:solidFill>
                <a:srgbClr val="000000"/>
              </a:solidFill>
              <a:latin typeface="Arial"/>
            </a:endParaRPr>
          </a:p>
          <a:p>
            <a:pPr algn="ctr">
              <a:lnSpc>
                <a:spcPct val="100000"/>
              </a:lnSpc>
            </a:pPr>
            <a:r>
              <a:rPr lang="fr-FR" sz="800" b="0" strike="noStrike" spc="-1" dirty="0">
                <a:solidFill>
                  <a:srgbClr val="000000"/>
                </a:solidFill>
                <a:latin typeface="Times New Roman"/>
                <a:ea typeface="Droid Sans Fallback"/>
              </a:rPr>
              <a:t>Titre de la thèse : </a:t>
            </a:r>
            <a:endParaRPr lang="fr-FR" sz="800" b="0" strike="noStrike" spc="-1" dirty="0">
              <a:solidFill>
                <a:srgbClr val="000000"/>
              </a:solidFill>
              <a:latin typeface="Arial"/>
            </a:endParaRPr>
          </a:p>
          <a:p>
            <a:pPr algn="ctr">
              <a:lnSpc>
                <a:spcPct val="100000"/>
              </a:lnSpc>
            </a:pPr>
            <a:r>
              <a:rPr lang="fr-FR" sz="1200" b="1" i="1" dirty="0">
                <a:latin typeface="Times New Roman" panose="02020603050405020304" pitchFamily="18" charset="0"/>
                <a:cs typeface="Times New Roman" panose="02020603050405020304" pitchFamily="18" charset="0"/>
              </a:rPr>
              <a:t>Contribution à l’étude de la stabilisation de granulats végétaux par traitement physico-chimique.</a:t>
            </a:r>
          </a:p>
          <a:p>
            <a:pPr algn="ctr">
              <a:lnSpc>
                <a:spcPct val="100000"/>
              </a:lnSpc>
            </a:pPr>
            <a:r>
              <a:rPr lang="fr-FR" sz="1200" b="1" i="1" dirty="0">
                <a:latin typeface="Times New Roman" panose="02020603050405020304" pitchFamily="18" charset="0"/>
                <a:cs typeface="Times New Roman" panose="02020603050405020304" pitchFamily="18" charset="0"/>
              </a:rPr>
              <a:t>Développement intégré, étude expérimentale et validation industrielle.</a:t>
            </a:r>
            <a:endParaRPr lang="en-US" sz="1150" b="1" i="1" spc="-1" dirty="0">
              <a:solidFill>
                <a:srgbClr val="0070C0"/>
              </a:solidFill>
              <a:latin typeface="Times New Roman"/>
              <a:cs typeface="Times New Roman" panose="02020603050405020304" pitchFamily="18" charset="0"/>
            </a:endParaRPr>
          </a:p>
          <a:p>
            <a:pPr algn="ctr">
              <a:lnSpc>
                <a:spcPct val="100000"/>
              </a:lnSpc>
            </a:pPr>
            <a:endParaRPr lang="fr-FR" sz="400" b="0" strike="noStrike" spc="-1" dirty="0">
              <a:solidFill>
                <a:srgbClr val="000000"/>
              </a:solidFill>
              <a:latin typeface="Arial"/>
            </a:endParaRPr>
          </a:p>
          <a:p>
            <a:pPr algn="ctr">
              <a:lnSpc>
                <a:spcPct val="100000"/>
              </a:lnSpc>
            </a:pPr>
            <a:r>
              <a:rPr lang="fr-FR" sz="1200" b="1" i="1" dirty="0">
                <a:solidFill>
                  <a:srgbClr val="FF0000"/>
                </a:solidFill>
                <a:latin typeface="Times New Roman" panose="02020603050405020304" pitchFamily="18" charset="0"/>
                <a:cs typeface="Times New Roman" panose="02020603050405020304" pitchFamily="18" charset="0"/>
              </a:rPr>
              <a:t>Soutenance à huit clos </a:t>
            </a:r>
            <a:r>
              <a:rPr lang="fr-FR" sz="1200" b="1" i="1" dirty="0">
                <a:solidFill>
                  <a:srgbClr val="0070C0"/>
                </a:solidFill>
                <a:latin typeface="Times New Roman" panose="02020603050405020304" pitchFamily="18" charset="0"/>
                <a:cs typeface="Times New Roman" panose="02020603050405020304" pitchFamily="18" charset="0"/>
              </a:rPr>
              <a:t>prévue le vendredi 14 juin 2024 à 13h30</a:t>
            </a:r>
            <a:br>
              <a:rPr sz="1200" i="1" dirty="0"/>
            </a:br>
            <a:r>
              <a:rPr lang="fr-FR" sz="1200" b="1" i="1" dirty="0">
                <a:solidFill>
                  <a:srgbClr val="0070C0"/>
                </a:solidFill>
                <a:latin typeface="Times New Roman" panose="02020603050405020304" pitchFamily="18" charset="0"/>
                <a:cs typeface="Times New Roman" panose="02020603050405020304" pitchFamily="18" charset="0"/>
              </a:rPr>
              <a:t>Lieu :   IMT Nord Europe Bâtiment GCE1  - Salle : Amphi Le </a:t>
            </a:r>
            <a:r>
              <a:rPr lang="fr-FR" sz="1200" b="1" i="1" dirty="0" err="1">
                <a:solidFill>
                  <a:srgbClr val="0070C0"/>
                </a:solidFill>
                <a:latin typeface="Times New Roman" panose="02020603050405020304" pitchFamily="18" charset="0"/>
                <a:cs typeface="Times New Roman" panose="02020603050405020304" pitchFamily="18" charset="0"/>
              </a:rPr>
              <a:t>Châtelier</a:t>
            </a:r>
            <a:r>
              <a:rPr lang="fr-FR" sz="1200" b="1" i="1" dirty="0">
                <a:solidFill>
                  <a:srgbClr val="0070C0"/>
                </a:solidFill>
                <a:latin typeface="Times New Roman" panose="02020603050405020304" pitchFamily="18" charset="0"/>
                <a:cs typeface="Times New Roman" panose="02020603050405020304" pitchFamily="18" charset="0"/>
              </a:rPr>
              <a:t> - 764, Boulevard </a:t>
            </a:r>
            <a:r>
              <a:rPr lang="fr-FR" sz="1200" b="1" i="1" dirty="0" err="1">
                <a:solidFill>
                  <a:srgbClr val="0070C0"/>
                </a:solidFill>
                <a:latin typeface="Times New Roman" panose="02020603050405020304" pitchFamily="18" charset="0"/>
                <a:cs typeface="Times New Roman" panose="02020603050405020304" pitchFamily="18" charset="0"/>
              </a:rPr>
              <a:t>Lahure</a:t>
            </a:r>
            <a:r>
              <a:rPr lang="fr-FR" sz="1200" b="1" i="1" dirty="0">
                <a:solidFill>
                  <a:srgbClr val="0070C0"/>
                </a:solidFill>
                <a:latin typeface="Times New Roman" panose="02020603050405020304" pitchFamily="18" charset="0"/>
                <a:cs typeface="Times New Roman" panose="02020603050405020304" pitchFamily="18" charset="0"/>
              </a:rPr>
              <a:t>  - 59500 Douai </a:t>
            </a:r>
            <a:br>
              <a:rPr lang="fr-FR" sz="1200" b="1" i="1" dirty="0">
                <a:solidFill>
                  <a:srgbClr val="0070C0"/>
                </a:solidFill>
                <a:latin typeface="Times New Roman" panose="02020603050405020304" pitchFamily="18" charset="0"/>
                <a:cs typeface="Times New Roman" panose="02020603050405020304" pitchFamily="18" charset="0"/>
              </a:rPr>
            </a:br>
            <a:br>
              <a:rPr sz="1200" dirty="0"/>
            </a:br>
            <a:r>
              <a:rPr lang="fr-FR" sz="800" b="1" strike="noStrike" spc="-1" dirty="0">
                <a:solidFill>
                  <a:srgbClr val="000000"/>
                </a:solidFill>
                <a:latin typeface="Times New Roman"/>
                <a:ea typeface="Droid Sans Fallback"/>
              </a:rPr>
              <a:t>Devant le jury d’examen :</a:t>
            </a:r>
            <a:endParaRPr lang="fr-FR" sz="800" b="0" strike="noStrike" spc="-1" dirty="0">
              <a:solidFill>
                <a:srgbClr val="000000"/>
              </a:solidFill>
              <a:latin typeface="Arial"/>
            </a:endParaRPr>
          </a:p>
          <a:p>
            <a:pPr>
              <a:lnSpc>
                <a:spcPct val="100000"/>
              </a:lnSpc>
              <a:tabLst>
                <a:tab pos="1344613" algn="l"/>
                <a:tab pos="3494088" algn="l"/>
                <a:tab pos="5380038" algn="l"/>
              </a:tabLst>
            </a:pP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Président	 (désigné lors de la soutenance)</a:t>
            </a:r>
            <a:endParaRPr lang="fr-FR" sz="9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344613" algn="l"/>
                <a:tab pos="3494088" algn="l"/>
                <a:tab pos="5380038" algn="l"/>
              </a:tabLst>
            </a:pPr>
            <a:r>
              <a:rPr lang="fr-FR" sz="900" b="0" strike="noStrike" spc="-1" dirty="0" err="1">
                <a:solidFill>
                  <a:srgbClr val="000000"/>
                </a:solidFill>
                <a:latin typeface="Times New Roman" panose="02020603050405020304" pitchFamily="18" charset="0"/>
                <a:ea typeface="Droid Sans Fallback"/>
                <a:cs typeface="Times New Roman" panose="02020603050405020304" pitchFamily="18" charset="0"/>
              </a:rPr>
              <a:t>Rapporteure</a:t>
            </a: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900" cap="all" dirty="0">
                <a:latin typeface="Times New Roman" panose="02020603050405020304" pitchFamily="18" charset="0"/>
                <a:cs typeface="Times New Roman" panose="02020603050405020304" pitchFamily="18" charset="0"/>
              </a:rPr>
              <a:t>KHADRAOUI-MEHIR </a:t>
            </a:r>
            <a:r>
              <a:rPr lang="fr-FR" sz="900" dirty="0">
                <a:latin typeface="Times New Roman" panose="02020603050405020304" pitchFamily="18" charset="0"/>
                <a:cs typeface="Times New Roman" panose="02020603050405020304" pitchFamily="18" charset="0"/>
              </a:rPr>
              <a:t>Fouzia</a:t>
            </a: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900" spc="-1" dirty="0">
                <a:solidFill>
                  <a:srgbClr val="000000"/>
                </a:solidFill>
                <a:latin typeface="Times New Roman" panose="02020603050405020304" pitchFamily="18" charset="0"/>
                <a:ea typeface="Droid Sans Fallback"/>
                <a:cs typeface="Times New Roman" panose="02020603050405020304" pitchFamily="18" charset="0"/>
              </a:rPr>
              <a:t>Enseignante-Chercheure HDR,</a:t>
            </a: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900" dirty="0" err="1">
                <a:latin typeface="Times New Roman" panose="02020603050405020304" pitchFamily="18" charset="0"/>
                <a:cs typeface="Times New Roman" panose="02020603050405020304" pitchFamily="18" charset="0"/>
              </a:rPr>
              <a:t>Builders</a:t>
            </a:r>
            <a:endParaRPr lang="fr-FR" sz="900" b="0" strike="noStrike" spc="-1" dirty="0">
              <a:solidFill>
                <a:srgbClr val="000000"/>
              </a:solidFill>
              <a:latin typeface="Times New Roman" panose="02020603050405020304" pitchFamily="18" charset="0"/>
              <a:cs typeface="Times New Roman" panose="02020603050405020304" pitchFamily="18" charset="0"/>
            </a:endParaRPr>
          </a:p>
          <a:p>
            <a:pPr>
              <a:tabLst>
                <a:tab pos="1344613" algn="l"/>
                <a:tab pos="3494088" algn="l"/>
                <a:tab pos="5380038" algn="l"/>
              </a:tabLst>
            </a:pPr>
            <a:r>
              <a:rPr lang="fr-FR" sz="900" spc="-1" dirty="0" err="1">
                <a:solidFill>
                  <a:srgbClr val="000000"/>
                </a:solidFill>
                <a:latin typeface="Times New Roman" panose="02020603050405020304" pitchFamily="18" charset="0"/>
                <a:ea typeface="Droid Sans Fallback"/>
                <a:cs typeface="Times New Roman" panose="02020603050405020304" pitchFamily="18" charset="0"/>
              </a:rPr>
              <a:t>Rapporteure</a:t>
            </a:r>
            <a:r>
              <a:rPr lang="fr-FR" sz="900" spc="-1" dirty="0">
                <a:solidFill>
                  <a:srgbClr val="000000"/>
                </a:solidFill>
                <a:latin typeface="Times New Roman" panose="02020603050405020304" pitchFamily="18" charset="0"/>
                <a:ea typeface="Droid Sans Fallback"/>
                <a:cs typeface="Times New Roman" panose="02020603050405020304" pitchFamily="18" charset="0"/>
              </a:rPr>
              <a:t> </a:t>
            </a: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900" cap="all" dirty="0">
                <a:latin typeface="Times New Roman" panose="02020603050405020304" pitchFamily="18" charset="0"/>
                <a:cs typeface="Times New Roman" panose="02020603050405020304" pitchFamily="18" charset="0"/>
              </a:rPr>
              <a:t>ALBERT-MERCIER </a:t>
            </a:r>
            <a:r>
              <a:rPr lang="fr-FR" sz="900" dirty="0">
                <a:latin typeface="Times New Roman" panose="02020603050405020304" pitchFamily="18" charset="0"/>
                <a:cs typeface="Times New Roman" panose="02020603050405020304" pitchFamily="18" charset="0"/>
              </a:rPr>
              <a:t>Cyrille, 	Professeure,	Université Polytechnique Hauts-de-France </a:t>
            </a:r>
            <a:endParaRPr lang="en-US" sz="900" b="0" strike="noStrike"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344613" algn="l"/>
                <a:tab pos="3494088" algn="l"/>
                <a:tab pos="5380038" algn="l"/>
              </a:tabLst>
            </a:pPr>
            <a:r>
              <a:rPr lang="en-US" sz="900" b="0" strike="noStrike" spc="-1" dirty="0" err="1">
                <a:solidFill>
                  <a:srgbClr val="000000"/>
                </a:solidFill>
                <a:latin typeface="Times New Roman" panose="02020603050405020304" pitchFamily="18" charset="0"/>
                <a:ea typeface="Droid Sans Fallback"/>
                <a:cs typeface="Times New Roman" panose="02020603050405020304" pitchFamily="18" charset="0"/>
              </a:rPr>
              <a:t>Examinatrice</a:t>
            </a:r>
            <a:r>
              <a:rPr lang="en-US" sz="9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900" cap="all" dirty="0">
                <a:latin typeface="Times New Roman" panose="02020603050405020304" pitchFamily="18" charset="0"/>
                <a:cs typeface="Times New Roman" panose="02020603050405020304" pitchFamily="18" charset="0"/>
              </a:rPr>
              <a:t>BELAYACHI-BELAICHE </a:t>
            </a:r>
            <a:r>
              <a:rPr lang="fr-FR" sz="900" dirty="0">
                <a:latin typeface="Times New Roman" panose="02020603050405020304" pitchFamily="18" charset="0"/>
                <a:cs typeface="Times New Roman" panose="02020603050405020304" pitchFamily="18" charset="0"/>
              </a:rPr>
              <a:t>Naima</a:t>
            </a: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Professeure,	</a:t>
            </a:r>
            <a:r>
              <a:rPr lang="fr-FR" sz="900" dirty="0" err="1">
                <a:latin typeface="Times New Roman" panose="02020603050405020304" pitchFamily="18" charset="0"/>
                <a:cs typeface="Times New Roman" panose="02020603050405020304" pitchFamily="18" charset="0"/>
              </a:rPr>
              <a:t>Polytech'Orléans</a:t>
            </a:r>
            <a:r>
              <a:rPr lang="fr-FR" sz="900" dirty="0">
                <a:latin typeface="Times New Roman" panose="02020603050405020304" pitchFamily="18" charset="0"/>
                <a:cs typeface="Times New Roman" panose="02020603050405020304" pitchFamily="18" charset="0"/>
              </a:rPr>
              <a:t>  </a:t>
            </a: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9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344613" algn="l"/>
                <a:tab pos="3494088" algn="l"/>
                <a:tab pos="5380038" algn="l"/>
              </a:tabLst>
            </a:pP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Examinateur	 </a:t>
            </a:r>
            <a:r>
              <a:rPr lang="fr-FR" sz="900" cap="all" dirty="0">
                <a:latin typeface="Times New Roman" panose="02020603050405020304" pitchFamily="18" charset="0"/>
                <a:cs typeface="Times New Roman" panose="02020603050405020304" pitchFamily="18" charset="0"/>
              </a:rPr>
              <a:t>LAFHAJ </a:t>
            </a:r>
            <a:r>
              <a:rPr lang="fr-FR" sz="900" cap="all" dirty="0" err="1">
                <a:latin typeface="Times New Roman" panose="02020603050405020304" pitchFamily="18" charset="0"/>
                <a:cs typeface="Times New Roman" panose="02020603050405020304" pitchFamily="18" charset="0"/>
              </a:rPr>
              <a:t>Z</a:t>
            </a:r>
            <a:r>
              <a:rPr lang="fr-FR" sz="900" dirty="0" err="1">
                <a:latin typeface="Times New Roman" panose="02020603050405020304" pitchFamily="18" charset="0"/>
                <a:cs typeface="Times New Roman" panose="02020603050405020304" pitchFamily="18" charset="0"/>
              </a:rPr>
              <a:t>oubeir</a:t>
            </a: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a:t>
            </a:r>
            <a:r>
              <a:rPr lang="fr-FR" sz="900" spc="-1" dirty="0">
                <a:solidFill>
                  <a:srgbClr val="000000"/>
                </a:solidFill>
                <a:latin typeface="Times New Roman" panose="02020603050405020304" pitchFamily="18" charset="0"/>
                <a:ea typeface="Droid Sans Fallback"/>
                <a:cs typeface="Times New Roman" panose="02020603050405020304" pitchFamily="18" charset="0"/>
              </a:rPr>
              <a:t>,</a:t>
            </a: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900" dirty="0">
                <a:latin typeface="Times New Roman" panose="02020603050405020304" pitchFamily="18" charset="0"/>
                <a:cs typeface="Times New Roman" panose="02020603050405020304" pitchFamily="18" charset="0"/>
              </a:rPr>
              <a:t>Centrale Lille </a:t>
            </a: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900" b="0" strike="noStrike" spc="-1" dirty="0">
              <a:solidFill>
                <a:srgbClr val="000000"/>
              </a:solidFill>
              <a:latin typeface="Times New Roman" panose="02020603050405020304" pitchFamily="18" charset="0"/>
              <a:cs typeface="Times New Roman" panose="02020603050405020304" pitchFamily="18" charset="0"/>
            </a:endParaRPr>
          </a:p>
          <a:p>
            <a:pPr>
              <a:tabLst>
                <a:tab pos="1344613" algn="l"/>
                <a:tab pos="3494088" algn="l"/>
                <a:tab pos="5380038" algn="l"/>
              </a:tabLst>
            </a:pP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Examinateur	 </a:t>
            </a:r>
            <a:r>
              <a:rPr lang="fr-FR" sz="900" cap="all" dirty="0">
                <a:latin typeface="Times New Roman" panose="02020603050405020304" pitchFamily="18" charset="0"/>
                <a:cs typeface="Times New Roman" panose="02020603050405020304" pitchFamily="18" charset="0"/>
              </a:rPr>
              <a:t>KUREK </a:t>
            </a:r>
            <a:r>
              <a:rPr lang="fr-FR" sz="900" dirty="0">
                <a:latin typeface="Times New Roman" panose="02020603050405020304" pitchFamily="18" charset="0"/>
                <a:cs typeface="Times New Roman" panose="02020603050405020304" pitchFamily="18" charset="0"/>
              </a:rPr>
              <a:t>Bernard</a:t>
            </a: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	Directeur de recherche,	</a:t>
            </a:r>
            <a:r>
              <a:rPr lang="fr-FR" sz="900" dirty="0">
                <a:latin typeface="Times New Roman" panose="02020603050405020304" pitchFamily="18" charset="0"/>
                <a:cs typeface="Times New Roman" panose="02020603050405020304" pitchFamily="18" charset="0"/>
              </a:rPr>
              <a:t>INRA - UMR FARE  </a:t>
            </a: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p>
          <a:p>
            <a:pPr>
              <a:lnSpc>
                <a:spcPct val="100000"/>
              </a:lnSpc>
              <a:tabLst>
                <a:tab pos="1344613" algn="l"/>
                <a:tab pos="3494088" algn="l"/>
                <a:tab pos="5380038" algn="l"/>
              </a:tabLst>
            </a:pP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Examinateur	 </a:t>
            </a:r>
            <a:r>
              <a:rPr lang="fr-FR" sz="900" cap="all" dirty="0">
                <a:latin typeface="Times New Roman" panose="02020603050405020304" pitchFamily="18" charset="0"/>
                <a:cs typeface="Times New Roman" panose="02020603050405020304" pitchFamily="18" charset="0"/>
              </a:rPr>
              <a:t>LAIDOUDI </a:t>
            </a:r>
            <a:r>
              <a:rPr lang="fr-FR" sz="900" dirty="0">
                <a:latin typeface="Times New Roman" panose="02020603050405020304" pitchFamily="18" charset="0"/>
                <a:cs typeface="Times New Roman" panose="02020603050405020304" pitchFamily="18" charset="0"/>
              </a:rPr>
              <a:t>Boubker</a:t>
            </a: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	Docteur,	</a:t>
            </a:r>
            <a:r>
              <a:rPr lang="fr-FR" sz="900" dirty="0">
                <a:latin typeface="Times New Roman" panose="02020603050405020304" pitchFamily="18" charset="0"/>
                <a:cs typeface="Times New Roman" panose="02020603050405020304" pitchFamily="18" charset="0"/>
              </a:rPr>
              <a:t>FRD-CODEM </a:t>
            </a:r>
            <a:endPar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344613" algn="l"/>
                <a:tab pos="3494088" algn="l"/>
                <a:tab pos="5380038" algn="l"/>
              </a:tabLst>
            </a:pP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Directeur de thèse 	</a:t>
            </a:r>
            <a:r>
              <a:rPr lang="fr-FR" sz="900" dirty="0">
                <a:latin typeface="Times New Roman" panose="02020603050405020304" pitchFamily="18" charset="0"/>
                <a:cs typeface="Times New Roman" panose="02020603050405020304" pitchFamily="18" charset="0"/>
              </a:rPr>
              <a:t> </a:t>
            </a:r>
            <a:r>
              <a:rPr lang="fr-FR" sz="900" cap="all" dirty="0">
                <a:latin typeface="Times New Roman" panose="02020603050405020304" pitchFamily="18" charset="0"/>
                <a:cs typeface="Times New Roman" panose="02020603050405020304" pitchFamily="18" charset="0"/>
              </a:rPr>
              <a:t>BULTEEL </a:t>
            </a:r>
            <a:r>
              <a:rPr lang="fr-FR" sz="900" dirty="0">
                <a:latin typeface="Times New Roman" panose="02020603050405020304" pitchFamily="18" charset="0"/>
                <a:cs typeface="Times New Roman" panose="02020603050405020304" pitchFamily="18" charset="0"/>
              </a:rPr>
              <a:t>David</a:t>
            </a: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	IMT Nord Europe </a:t>
            </a:r>
            <a:endParaRPr lang="fr-FR" sz="9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344613" algn="l"/>
                <a:tab pos="3494088" algn="l"/>
                <a:tab pos="5380038" algn="l"/>
              </a:tabLst>
            </a:pP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Encadrant	 </a:t>
            </a:r>
            <a:r>
              <a:rPr lang="fr-FR" sz="900" cap="all" dirty="0">
                <a:latin typeface="Times New Roman" panose="02020603050405020304" pitchFamily="18" charset="0"/>
                <a:cs typeface="Times New Roman" panose="02020603050405020304" pitchFamily="18" charset="0"/>
              </a:rPr>
              <a:t>BECQUART </a:t>
            </a:r>
            <a:r>
              <a:rPr lang="fr-FR" sz="900" dirty="0">
                <a:latin typeface="Times New Roman" panose="02020603050405020304" pitchFamily="18" charset="0"/>
                <a:cs typeface="Times New Roman" panose="02020603050405020304" pitchFamily="18" charset="0"/>
              </a:rPr>
              <a:t>Frédéric</a:t>
            </a: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	Maître-Assistant HC,	</a:t>
            </a:r>
            <a:r>
              <a:rPr lang="fr-FR" sz="900" spc="-1" dirty="0">
                <a:solidFill>
                  <a:srgbClr val="000000"/>
                </a:solidFill>
                <a:latin typeface="Times New Roman" panose="02020603050405020304" pitchFamily="18" charset="0"/>
                <a:ea typeface="Droid Sans Fallback"/>
                <a:cs typeface="Times New Roman" panose="02020603050405020304" pitchFamily="18" charset="0"/>
              </a:rPr>
              <a:t>IMT Nord Europe </a:t>
            </a: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9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344613" algn="l"/>
                <a:tab pos="3494088" algn="l"/>
                <a:tab pos="5380038" algn="l"/>
              </a:tabLst>
            </a:pP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Invité	 </a:t>
            </a:r>
            <a:r>
              <a:rPr lang="fr-FR" sz="900" cap="all" dirty="0">
                <a:latin typeface="Times New Roman" panose="02020603050405020304" pitchFamily="18" charset="0"/>
                <a:cs typeface="Times New Roman" panose="02020603050405020304" pitchFamily="18" charset="0"/>
              </a:rPr>
              <a:t>DAY </a:t>
            </a:r>
            <a:r>
              <a:rPr lang="fr-FR" sz="900" dirty="0">
                <a:latin typeface="Times New Roman" panose="02020603050405020304" pitchFamily="18" charset="0"/>
                <a:cs typeface="Times New Roman" panose="02020603050405020304" pitchFamily="18" charset="0"/>
              </a:rPr>
              <a:t>Arnaud</a:t>
            </a: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	Directeur scientifique,	</a:t>
            </a:r>
            <a:r>
              <a:rPr lang="fr-FR" sz="900" dirty="0">
                <a:latin typeface="Times New Roman" panose="02020603050405020304" pitchFamily="18" charset="0"/>
                <a:cs typeface="Times New Roman" panose="02020603050405020304" pitchFamily="18" charset="0"/>
              </a:rPr>
              <a:t>FRD-CODEM  </a:t>
            </a:r>
            <a:r>
              <a:rPr lang="fr-FR" sz="9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9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344613" algn="l"/>
                <a:tab pos="3494088" algn="l"/>
                <a:tab pos="5380038" algn="l"/>
              </a:tabLst>
            </a:pPr>
            <a:r>
              <a:rPr lang="fr-FR" sz="900" b="0" strike="noStrike" spc="-1" dirty="0">
                <a:solidFill>
                  <a:srgbClr val="000000"/>
                </a:solidFill>
                <a:latin typeface="Times New Roman"/>
                <a:ea typeface="Droid Sans Fallback"/>
              </a:rPr>
              <a:t> </a:t>
            </a:r>
            <a:endParaRPr lang="fr-FR" sz="900" b="0" strike="noStrike" spc="-1" dirty="0">
              <a:solidFill>
                <a:srgbClr val="000000"/>
              </a:solidFill>
              <a:latin typeface="Arial"/>
            </a:endParaRPr>
          </a:p>
          <a:p>
            <a:pPr>
              <a:lnSpc>
                <a:spcPct val="100000"/>
              </a:lnSpc>
              <a:tabLst>
                <a:tab pos="1346040" algn="l"/>
                <a:tab pos="3049560" algn="l"/>
              </a:tabLst>
            </a:pPr>
            <a:r>
              <a:rPr lang="fr-FR" sz="1000" b="1" strike="noStrike" spc="-1" dirty="0">
                <a:solidFill>
                  <a:srgbClr val="00B0F0"/>
                </a:solidFill>
                <a:latin typeface="Times New Roman"/>
                <a:ea typeface="Droid Sans Fallback"/>
              </a:rPr>
              <a:t>Résumé</a:t>
            </a:r>
            <a:endParaRPr lang="fr-FR" sz="1000" b="0" strike="noStrike" spc="-1" dirty="0">
              <a:solidFill>
                <a:srgbClr val="000000"/>
              </a:solidFill>
              <a:latin typeface="Arial"/>
            </a:endParaRPr>
          </a:p>
          <a:p>
            <a:pPr algn="just">
              <a:lnSpc>
                <a:spcPct val="100000"/>
              </a:lnSpc>
              <a:tabLst>
                <a:tab pos="1346040" algn="l"/>
                <a:tab pos="3049560" algn="l"/>
              </a:tabLst>
            </a:pPr>
            <a:r>
              <a:rPr lang="fr-FR" sz="800" dirty="0"/>
              <a:t>La valorisation des biomasses végétales dans le secteur du bâtiment revêt d’un intérêt majeur dans le cadre de la transition écologique et de la décarbonation industrielle. Ces ressources végétales « puits de carbone » (stockage CO2) possèdent en effet des propriétés intrinsèques contribuant à la multifonctionnalité du béton végétal. En parallèle de l’émergence d’</a:t>
            </a:r>
            <a:r>
              <a:rPr lang="fr-FR" sz="800" dirty="0" err="1"/>
              <a:t>écomatériaux</a:t>
            </a:r>
            <a:r>
              <a:rPr lang="fr-FR" sz="800" dirty="0"/>
              <a:t> végétaux isolants voire isolants autoporteurs aux caractéristiques techniques bien établies, le développement de bétons végétaux structurel à isolation répartie fait également sens. Pour atteindre pleinement cette finalité, le verrou scientifique et technique majeur à lever réside dans l’amélioration de la compatibilité ente le granulat végétal et le liant, le plus souvent minéral de nos jours. Dans ce contexte, l’objectif de la thèse a été d’identifier et mettre en œuvre les actions pouvant permettre le développement d’une solution de stabilisation des granulats végétaux par traitement physico-chimique à moindre impact environnemental et économique. Pour optimiser à la fois la compatibilité en interaction cimentaire et le ratio volumique liant/granulat végétal, un indicateur de compatibilité a été défini permettant principalement d’évaluer la qualité de l’hydratation des mortiers cimentaires, en fonction de différents types de traitements physico-chimiques. L’influence du ratio volumique liant/granulat végétal est également étudié en tenant compte des critères de résistance en compression, de conductivité thermique et de fin de vie (potentiel de recyclage du déchet). Grâce à la robustesse de la méthodologie expérimentale développée, plusieurs bétons végétaux préfabriqués incorporant différents granulats végétaux (chanvre, chanvre roui, lin, colza) ont pu être élaborés, testés et validés à l’échelle 1, dans une première approche. Les perspectives du travail de recherche sont nombreuses, incluant notamment la prise en compte des liants bas carbone émergents sur le marché, de même que les questions de fluage et de recyclage des bétons végétaux, appelant à rationaliser les volumes de granulats végétaux dans les formules éco-conçues, tout en trouvant le juste équilibre avec les performances multifonctionnelles visées.</a:t>
            </a:r>
            <a:endParaRPr lang="fr-FR" sz="800" b="0" strike="noStrike" spc="-1" dirty="0">
              <a:solidFill>
                <a:srgbClr val="000000"/>
              </a:solidFill>
              <a:latin typeface="Arial"/>
            </a:endParaRPr>
          </a:p>
        </p:txBody>
      </p:sp>
      <p:sp>
        <p:nvSpPr>
          <p:cNvPr id="49" name="PlaceHolder 1"/>
          <p:cNvSpPr>
            <a:spLocks noGrp="1"/>
          </p:cNvSpPr>
          <p:nvPr>
            <p:ph type="title"/>
          </p:nvPr>
        </p:nvSpPr>
        <p:spPr>
          <a:xfrm>
            <a:off x="2807820" y="-15913"/>
            <a:ext cx="3528000" cy="908280"/>
          </a:xfrm>
          <a:prstGeom prst="rect">
            <a:avLst/>
          </a:prstGeom>
          <a:noFill/>
          <a:ln w="0">
            <a:noFill/>
          </a:ln>
        </p:spPr>
        <p:txBody>
          <a:bodyPr lIns="90000" tIns="45000" rIns="90000" bIns="45000" anchor="ctr">
            <a:noAutofit/>
          </a:bodyPr>
          <a:lstStyle/>
          <a:p>
            <a:pPr indent="0" algn="ctr">
              <a:lnSpc>
                <a:spcPct val="100000"/>
              </a:lnSpc>
              <a:buNone/>
            </a:pPr>
            <a:r>
              <a:rPr lang="fr-FR" sz="2000" b="1" strike="noStrike" cap="all" spc="-1" dirty="0">
                <a:solidFill>
                  <a:srgbClr val="000000"/>
                </a:solidFill>
                <a:latin typeface="Arial"/>
              </a:rPr>
              <a:t>AVIS de </a:t>
            </a:r>
            <a:br>
              <a:rPr sz="2000" dirty="0"/>
            </a:br>
            <a:r>
              <a:rPr lang="fr-FR" sz="2000" b="1" strike="noStrike" cap="all" spc="-1" dirty="0">
                <a:solidFill>
                  <a:srgbClr val="000000"/>
                </a:solidFill>
                <a:latin typeface="Arial"/>
              </a:rPr>
              <a:t>Soutenance de thèse</a:t>
            </a:r>
            <a:endParaRPr lang="fr-FR" sz="2000" b="0" strike="noStrike" spc="-1" dirty="0">
              <a:solidFill>
                <a:srgbClr val="000000"/>
              </a:solidFill>
              <a:latin typeface="Arial"/>
            </a:endParaRPr>
          </a:p>
        </p:txBody>
      </p:sp>
      <p:sp>
        <p:nvSpPr>
          <p:cNvPr id="50" name="AutoShape 3"/>
          <p:cNvSpPr/>
          <p:nvPr/>
        </p:nvSpPr>
        <p:spPr>
          <a:xfrm>
            <a:off x="7775280" y="196920"/>
            <a:ext cx="576000" cy="564840"/>
          </a:xfrm>
          <a:prstGeom prst="rect">
            <a:avLst/>
          </a:prstGeom>
          <a:noFill/>
          <a:ln w="0">
            <a:noFill/>
          </a:ln>
        </p:spPr>
        <p:style>
          <a:lnRef idx="0">
            <a:scrgbClr r="0" g="0" b="0"/>
          </a:lnRef>
          <a:fillRef idx="0">
            <a:scrgbClr r="0" g="0" b="0"/>
          </a:fillRef>
          <a:effectRef idx="0">
            <a:scrgbClr r="0" g="0" b="0"/>
          </a:effectRef>
          <a:fontRef idx="minor"/>
        </p:style>
        <p:txBody>
          <a:bodyPr numCol="1" spcCol="0" anchor="t">
            <a:noAutofit/>
          </a:bodyPr>
          <a:lstStyle/>
          <a:p>
            <a:pPr>
              <a:lnSpc>
                <a:spcPct val="100000"/>
              </a:lnSpc>
            </a:pPr>
            <a:endParaRPr lang="fr-FR" sz="1800" b="0" strike="noStrike" spc="-1">
              <a:solidFill>
                <a:srgbClr val="000000"/>
              </a:solidFill>
              <a:latin typeface="Arial"/>
            </a:endParaRPr>
          </a:p>
        </p:txBody>
      </p:sp>
      <p:pic>
        <p:nvPicPr>
          <p:cNvPr id="52" name="Image 4"/>
          <p:cNvPicPr/>
          <p:nvPr/>
        </p:nvPicPr>
        <p:blipFill>
          <a:blip r:embed="rId3"/>
          <a:stretch/>
        </p:blipFill>
        <p:spPr>
          <a:xfrm>
            <a:off x="7672680" y="171360"/>
            <a:ext cx="1357200" cy="565560"/>
          </a:xfrm>
          <a:prstGeom prst="rect">
            <a:avLst/>
          </a:prstGeom>
          <a:ln w="0">
            <a:noFill/>
          </a:ln>
        </p:spPr>
      </p:pic>
      <p:pic>
        <p:nvPicPr>
          <p:cNvPr id="2" name="Image 1">
            <a:extLst>
              <a:ext uri="{FF2B5EF4-FFF2-40B4-BE49-F238E27FC236}">
                <a16:creationId xmlns:a16="http://schemas.microsoft.com/office/drawing/2014/main" id="{839EFA1A-C9F5-9FF6-6CBB-22F4C6C9BD71}"/>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49139"/>
          <a:stretch/>
        </p:blipFill>
        <p:spPr bwMode="auto">
          <a:xfrm>
            <a:off x="1390208" y="114695"/>
            <a:ext cx="1057275" cy="647065"/>
          </a:xfrm>
          <a:prstGeom prst="rect">
            <a:avLst/>
          </a:prstGeom>
          <a:noFill/>
          <a:ln>
            <a:noFill/>
          </a:ln>
          <a:extLst>
            <a:ext uri="{53640926-AAD7-44D8-BBD7-CCE9431645EC}">
              <a14:shadowObscured xmlns:a14="http://schemas.microsoft.com/office/drawing/2010/main"/>
            </a:ext>
          </a:extLst>
        </p:spPr>
      </p:pic>
      <p:pic>
        <p:nvPicPr>
          <p:cNvPr id="3" name="Image 2">
            <a:extLst>
              <a:ext uri="{FF2B5EF4-FFF2-40B4-BE49-F238E27FC236}">
                <a16:creationId xmlns:a16="http://schemas.microsoft.com/office/drawing/2014/main" id="{88997FC7-8ED1-7397-302D-A6AACB07FC58}"/>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17522" b="14894"/>
          <a:stretch/>
        </p:blipFill>
        <p:spPr bwMode="auto">
          <a:xfrm>
            <a:off x="6333370" y="39802"/>
            <a:ext cx="1225550" cy="828675"/>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theme/theme1.xml><?xml version="1.0" encoding="utf-8"?>
<a:theme xmlns:a="http://schemas.openxmlformats.org/drawingml/2006/main" name="IMT Atlantique">
  <a:themeElements>
    <a:clrScheme name="PPT IMT LILLE">
      <a:dk1>
        <a:srgbClr val="000000"/>
      </a:dk1>
      <a:lt1>
        <a:srgbClr val="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4757</TotalTime>
  <Words>632</Words>
  <Application>Microsoft Office PowerPoint</Application>
  <PresentationFormat>Affichage à l'écran (4:3)</PresentationFormat>
  <Paragraphs>33</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DejaVu Sans</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619</cp:revision>
  <cp:lastPrinted>2022-09-02T08:08:34Z</cp:lastPrinted>
  <dcterms:created xsi:type="dcterms:W3CDTF">2017-02-14T10:24:51Z</dcterms:created>
  <dcterms:modified xsi:type="dcterms:W3CDTF">2024-05-27T09:16:37Z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Affichage à l'écran (4:3)</vt:lpwstr>
  </property>
  <property fmtid="{D5CDD505-2E9C-101B-9397-08002B2CF9AE}" pid="4" name="Slides">
    <vt:i4>1</vt:i4>
  </property>
</Properties>
</file>