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95" d="100"/>
          <a:sy n="95" d="100"/>
        </p:scale>
        <p:origin x="138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déplacer la diapo</a:t>
            </a:r>
          </a:p>
        </p:txBody>
      </p:sp>
      <p:sp>
        <p:nvSpPr>
          <p:cNvPr id="4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4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45" name="PlaceHolder 4"/>
          <p:cNvSpPr>
            <a:spLocks noGrp="1"/>
          </p:cNvSpPr>
          <p:nvPr>
            <p:ph type="dt" idx="3"/>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46" name="PlaceHolder 5"/>
          <p:cNvSpPr>
            <a:spLocks noGrp="1"/>
          </p:cNvSpPr>
          <p:nvPr>
            <p:ph type="ftr" idx="4"/>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47" name="PlaceHolder 6"/>
          <p:cNvSpPr>
            <a:spLocks noGrp="1"/>
          </p:cNvSpPr>
          <p:nvPr>
            <p:ph type="sldNum" idx="5"/>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4C273167-EC86-4623-B233-61CB888C75A3}"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PlaceHolder 1"/>
          <p:cNvSpPr>
            <a:spLocks noGrp="1" noRot="1" noChangeAspect="1"/>
          </p:cNvSpPr>
          <p:nvPr>
            <p:ph type="sldImg"/>
          </p:nvPr>
        </p:nvSpPr>
        <p:spPr>
          <a:xfrm>
            <a:off x="917575" y="744538"/>
            <a:ext cx="4962525" cy="3722687"/>
          </a:xfrm>
          <a:prstGeom prst="rect">
            <a:avLst/>
          </a:prstGeom>
          <a:ln w="0">
            <a:noFill/>
          </a:ln>
        </p:spPr>
      </p:sp>
      <p:sp>
        <p:nvSpPr>
          <p:cNvPr id="58" name="PlaceHolder 2"/>
          <p:cNvSpPr>
            <a:spLocks noGrp="1"/>
          </p:cNvSpPr>
          <p:nvPr>
            <p:ph type="body"/>
          </p:nvPr>
        </p:nvSpPr>
        <p:spPr>
          <a:xfrm>
            <a:off x="679680" y="4715280"/>
            <a:ext cx="5437800" cy="4466520"/>
          </a:xfrm>
          <a:prstGeom prst="rect">
            <a:avLst/>
          </a:prstGeom>
          <a:noFill/>
          <a:ln w="0">
            <a:noFill/>
          </a:ln>
        </p:spPr>
        <p:txBody>
          <a:bodyPr anchor="t">
            <a:normAutofit/>
          </a:bodyPr>
          <a:lstStyle/>
          <a:p>
            <a:pPr marL="216000" indent="0">
              <a:buNone/>
            </a:pPr>
            <a:endParaRPr lang="fr-FR" sz="1800" b="0" strike="noStrike" spc="-1">
              <a:solidFill>
                <a:srgbClr val="000000"/>
              </a:solidFill>
              <a:latin typeface="Arial"/>
            </a:endParaRPr>
          </a:p>
        </p:txBody>
      </p:sp>
      <p:sp>
        <p:nvSpPr>
          <p:cNvPr id="59" name="PlaceHolder 3"/>
          <p:cNvSpPr>
            <a:spLocks noGrp="1"/>
          </p:cNvSpPr>
          <p:nvPr>
            <p:ph type="sldNum" idx="6"/>
          </p:nvPr>
        </p:nvSpPr>
        <p:spPr>
          <a:xfrm>
            <a:off x="3850560" y="9428760"/>
            <a:ext cx="2945160" cy="496080"/>
          </a:xfrm>
          <a:prstGeom prst="rect">
            <a:avLst/>
          </a:prstGeom>
          <a:noFill/>
          <a:ln w="0">
            <a:noFill/>
          </a:ln>
        </p:spPr>
        <p:txBody>
          <a:bodyPr anchor="b">
            <a:noAutofit/>
          </a:bodyPr>
          <a:lstStyle>
            <a:lvl1pPr indent="0" algn="r">
              <a:lnSpc>
                <a:spcPct val="100000"/>
              </a:lnSpc>
              <a:buNone/>
              <a:defRPr lang="fr-FR" sz="1200" b="0" strike="noStrike" spc="-1">
                <a:solidFill>
                  <a:srgbClr val="000000"/>
                </a:solidFill>
                <a:latin typeface="+mn-lt"/>
                <a:ea typeface="+mn-ea"/>
              </a:defRPr>
            </a:lvl1pPr>
          </a:lstStyle>
          <a:p>
            <a:pPr indent="0" algn="r">
              <a:lnSpc>
                <a:spcPct val="100000"/>
              </a:lnSpc>
              <a:buNone/>
            </a:pPr>
            <a:fld id="{91697B15-C3D0-4832-904F-95BCAB8E6967}" type="slidenum">
              <a:rPr lang="fr-FR" sz="1200" b="0" strike="noStrike" spc="-1">
                <a:solidFill>
                  <a:srgbClr val="000000"/>
                </a:solidFill>
                <a:latin typeface="+mn-lt"/>
                <a:ea typeface="+mn-ea"/>
              </a:rPr>
              <a:t>1</a:t>
            </a:fld>
            <a:endParaRPr lang="fr-FR"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8" name="PlaceHolder 2"/>
          <p:cNvSpPr>
            <a:spLocks noGrp="1"/>
          </p:cNvSpPr>
          <p:nvPr>
            <p:ph/>
          </p:nvPr>
        </p:nvSpPr>
        <p:spPr>
          <a:xfrm>
            <a:off x="617400" y="15127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9" name="PlaceHolder 3"/>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1"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2"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3"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4" name="PlaceHolder 5"/>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6" name="PlaceHolder 2"/>
          <p:cNvSpPr>
            <a:spLocks noGrp="1"/>
          </p:cNvSpPr>
          <p:nvPr>
            <p:ph/>
          </p:nvPr>
        </p:nvSpPr>
        <p:spPr>
          <a:xfrm>
            <a:off x="61740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7" name="PlaceHolder 3"/>
          <p:cNvSpPr>
            <a:spLocks noGrp="1"/>
          </p:cNvSpPr>
          <p:nvPr>
            <p:ph/>
          </p:nvPr>
        </p:nvSpPr>
        <p:spPr>
          <a:xfrm>
            <a:off x="32882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8" name="PlaceHolder 4"/>
          <p:cNvSpPr>
            <a:spLocks noGrp="1"/>
          </p:cNvSpPr>
          <p:nvPr>
            <p:ph/>
          </p:nvPr>
        </p:nvSpPr>
        <p:spPr>
          <a:xfrm>
            <a:off x="59594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9" name="PlaceHolder 5"/>
          <p:cNvSpPr>
            <a:spLocks noGrp="1"/>
          </p:cNvSpPr>
          <p:nvPr>
            <p:ph/>
          </p:nvPr>
        </p:nvSpPr>
        <p:spPr>
          <a:xfrm>
            <a:off x="61740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0" name="PlaceHolder 6"/>
          <p:cNvSpPr>
            <a:spLocks noGrp="1"/>
          </p:cNvSpPr>
          <p:nvPr>
            <p:ph/>
          </p:nvPr>
        </p:nvSpPr>
        <p:spPr>
          <a:xfrm>
            <a:off x="32882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1" name="PlaceHolder 7"/>
          <p:cNvSpPr>
            <a:spLocks noGrp="1"/>
          </p:cNvSpPr>
          <p:nvPr>
            <p:ph/>
          </p:nvPr>
        </p:nvSpPr>
        <p:spPr>
          <a:xfrm>
            <a:off x="59594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 name="PlaceHolder 2"/>
          <p:cNvSpPr>
            <a:spLocks noGrp="1"/>
          </p:cNvSpPr>
          <p:nvPr>
            <p:ph type="subTitle"/>
          </p:nvPr>
        </p:nvSpPr>
        <p:spPr>
          <a:xfrm>
            <a:off x="617400" y="1512720"/>
            <a:ext cx="7899120" cy="397620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9" name="PlaceHolder 2"/>
          <p:cNvSpPr>
            <a:spLocks noGrp="1"/>
          </p:cNvSpPr>
          <p:nvPr>
            <p:ph/>
          </p:nvPr>
        </p:nvSpPr>
        <p:spPr>
          <a:xfrm>
            <a:off x="617400" y="1512720"/>
            <a:ext cx="78991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1"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2"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259640" y="188640"/>
            <a:ext cx="7014240" cy="20354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6"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7"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8"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0"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1"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2" name="PlaceHolder 4"/>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4"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5"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6" name="PlaceHolder 4"/>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p:nvPr/>
        </p:nvSpPr>
        <p:spPr>
          <a:xfrm>
            <a:off x="0" y="0"/>
            <a:ext cx="9143640" cy="917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pic>
        <p:nvPicPr>
          <p:cNvPr id="7" name="Image 8"/>
          <p:cNvPicPr/>
          <p:nvPr/>
        </p:nvPicPr>
        <p:blipFill>
          <a:blip r:embed="rId14"/>
          <a:stretch/>
        </p:blipFill>
        <p:spPr>
          <a:xfrm>
            <a:off x="104760" y="114120"/>
            <a:ext cx="1013760" cy="688680"/>
          </a:xfrm>
          <a:prstGeom prst="rect">
            <a:avLst/>
          </a:prstGeom>
          <a:ln w="0">
            <a:noFill/>
          </a:ln>
        </p:spPr>
      </p:pic>
      <p:sp>
        <p:nvSpPr>
          <p:cNvPr id="2" name="PlaceHolder 1"/>
          <p:cNvSpPr>
            <a:spLocks noGrp="1"/>
          </p:cNvSpPr>
          <p:nvPr>
            <p:ph type="title"/>
          </p:nvPr>
        </p:nvSpPr>
        <p:spPr>
          <a:xfrm>
            <a:off x="1259640" y="188640"/>
            <a:ext cx="7014240" cy="438840"/>
          </a:xfrm>
          <a:prstGeom prst="rect">
            <a:avLst/>
          </a:prstGeom>
          <a:noFill/>
          <a:ln w="0">
            <a:noFill/>
          </a:ln>
        </p:spPr>
        <p:txBody>
          <a:bodyPr lIns="90000" tIns="45000" rIns="90000" bIns="45000" anchor="t">
            <a:noAutofit/>
          </a:bodyPr>
          <a:lstStyle/>
          <a:p>
            <a:pPr indent="0">
              <a:lnSpc>
                <a:spcPct val="100000"/>
              </a:lnSpc>
              <a:buNone/>
            </a:pPr>
            <a:r>
              <a:rPr lang="fr-FR" sz="1200" b="1" strike="noStrike" cap="all" spc="-1">
                <a:solidFill>
                  <a:srgbClr val="000000"/>
                </a:solidFill>
                <a:latin typeface="Arial"/>
              </a:rPr>
              <a:t>Modifiez le style du titre</a:t>
            </a:r>
            <a:endParaRPr lang="fr-FR" sz="1200" b="0" strike="noStrike" spc="-1">
              <a:solidFill>
                <a:srgbClr val="000000"/>
              </a:solidFill>
              <a:latin typeface="Arial"/>
            </a:endParaRPr>
          </a:p>
        </p:txBody>
      </p:sp>
      <p:sp>
        <p:nvSpPr>
          <p:cNvPr id="3" name="PlaceHolder 2"/>
          <p:cNvSpPr>
            <a:spLocks noGrp="1"/>
          </p:cNvSpPr>
          <p:nvPr>
            <p:ph type="body"/>
          </p:nvPr>
        </p:nvSpPr>
        <p:spPr>
          <a:xfrm>
            <a:off x="617400" y="1512720"/>
            <a:ext cx="7899120" cy="3976200"/>
          </a:xfrm>
          <a:prstGeom prst="rect">
            <a:avLst/>
          </a:prstGeom>
          <a:noFill/>
          <a:ln w="0">
            <a:noFill/>
          </a:ln>
        </p:spPr>
        <p:txBody>
          <a:bodyPr lIns="90000" tIns="45000" rIns="90000" bIns="45000" anchor="t">
            <a:noAutofit/>
          </a:bodyPr>
          <a:lstStyle/>
          <a:p>
            <a:pPr indent="0">
              <a:lnSpc>
                <a:spcPct val="100000"/>
              </a:lnSpc>
              <a:buNone/>
              <a:tabLst>
                <a:tab pos="0" algn="l"/>
              </a:tabLst>
            </a:pPr>
            <a:r>
              <a:rPr lang="fr-FR" sz="1500" b="0" strike="noStrike" spc="-1">
                <a:solidFill>
                  <a:schemeClr val="accent5"/>
                </a:solidFill>
                <a:latin typeface="Arial"/>
              </a:rPr>
              <a:t>Modifiez les styles du texte du masque</a:t>
            </a:r>
          </a:p>
          <a:p>
            <a:pPr indent="0">
              <a:lnSpc>
                <a:spcPct val="100000"/>
              </a:lnSpc>
              <a:buNone/>
              <a:tabLst>
                <a:tab pos="0" algn="l"/>
              </a:tabLst>
            </a:pPr>
            <a:r>
              <a:rPr lang="fr-FR" sz="1700" b="1" strike="noStrike" spc="-1">
                <a:solidFill>
                  <a:srgbClr val="F2A900"/>
                </a:solidFill>
                <a:latin typeface="Arial"/>
              </a:rPr>
              <a:t>Deuxième niveau</a:t>
            </a:r>
            <a:endParaRPr lang="fr-FR" sz="1700" b="0" strike="noStrike" spc="-1">
              <a:solidFill>
                <a:schemeClr val="accent5"/>
              </a:solidFill>
              <a:latin typeface="Arial"/>
            </a:endParaRPr>
          </a:p>
          <a:p>
            <a:pPr indent="0">
              <a:lnSpc>
                <a:spcPct val="100000"/>
              </a:lnSpc>
              <a:buNone/>
              <a:tabLst>
                <a:tab pos="0" algn="l"/>
              </a:tabLst>
            </a:pPr>
            <a:r>
              <a:rPr lang="fr-FR" sz="1000" b="0" strike="noStrike" spc="-1">
                <a:solidFill>
                  <a:srgbClr val="000000"/>
                </a:solidFill>
                <a:latin typeface="Arial"/>
              </a:rPr>
              <a:t>Troisième niveau</a:t>
            </a:r>
            <a:endParaRPr lang="fr-FR" sz="1000" b="0" strike="noStrike" spc="-1">
              <a:solidFill>
                <a:schemeClr val="accent5"/>
              </a:solidFill>
              <a:latin typeface="Arial"/>
            </a:endParaRPr>
          </a:p>
          <a:p>
            <a:pPr marL="171360" lvl="3" indent="-171360">
              <a:lnSpc>
                <a:spcPct val="100000"/>
              </a:lnSpc>
              <a:buClr>
                <a:srgbClr val="F2A900"/>
              </a:buClr>
              <a:buFont typeface="Arial"/>
              <a:buChar char="►"/>
              <a:tabLst>
                <a:tab pos="0" algn="l"/>
              </a:tabLst>
            </a:pPr>
            <a:r>
              <a:rPr lang="fr-FR" sz="1000" b="0" strike="noStrike" spc="-1">
                <a:solidFill>
                  <a:srgbClr val="000000"/>
                </a:solidFill>
                <a:latin typeface="Arial"/>
              </a:rPr>
              <a:t>Quatrième niveau</a:t>
            </a:r>
          </a:p>
          <a:p>
            <a:pPr marL="361800" lvl="4" indent="-171360">
              <a:lnSpc>
                <a:spcPct val="100000"/>
              </a:lnSpc>
              <a:buClr>
                <a:srgbClr val="F2A900"/>
              </a:buClr>
              <a:buFont typeface="Arial"/>
              <a:buChar char="-"/>
              <a:tabLst>
                <a:tab pos="0" algn="l"/>
              </a:tabLst>
            </a:pPr>
            <a:r>
              <a:rPr lang="fr-FR" sz="1000" b="0" strike="noStrike" spc="-1">
                <a:solidFill>
                  <a:srgbClr val="000000"/>
                </a:solidFill>
                <a:latin typeface="Arial"/>
              </a:rPr>
              <a:t>Cinquième niveau</a:t>
            </a:r>
          </a:p>
        </p:txBody>
      </p:sp>
      <p:sp>
        <p:nvSpPr>
          <p:cNvPr id="4" name="PlaceHolder 3"/>
          <p:cNvSpPr>
            <a:spLocks noGrp="1"/>
          </p:cNvSpPr>
          <p:nvPr>
            <p:ph type="dt" idx="1"/>
          </p:nvPr>
        </p:nvSpPr>
        <p:spPr>
          <a:xfrm>
            <a:off x="0" y="6669360"/>
            <a:ext cx="264600" cy="179640"/>
          </a:xfrm>
          <a:prstGeom prst="rect">
            <a:avLst/>
          </a:prstGeom>
          <a:noFill/>
          <a:ln w="0">
            <a:noFill/>
          </a:ln>
        </p:spPr>
        <p:txBody>
          <a:bodyPr lIns="0" tIns="0" rIns="0" bIns="0" anchor="ctr">
            <a:noAutofit/>
          </a:bodyPr>
          <a:lstStyle>
            <a:lvl1pPr indent="0" algn="ctr">
              <a:lnSpc>
                <a:spcPct val="100000"/>
              </a:lnSpc>
              <a:buNone/>
              <a:defRPr lang="fr-FR" sz="100" b="0" strike="noStrike" spc="-1">
                <a:solidFill>
                  <a:srgbClr val="FFFFFE">
                    <a:alpha val="0"/>
                  </a:srgbClr>
                </a:solidFill>
                <a:latin typeface="Arial"/>
              </a:defRPr>
            </a:lvl1pPr>
          </a:lstStyle>
          <a:p>
            <a:pPr indent="0" algn="ctr">
              <a:lnSpc>
                <a:spcPct val="100000"/>
              </a:lnSpc>
              <a:buNone/>
            </a:pPr>
            <a:r>
              <a:rPr lang="fr-FR" sz="100" b="0" strike="noStrike" spc="-1">
                <a:solidFill>
                  <a:srgbClr val="FFFFFE">
                    <a:alpha val="0"/>
                  </a:srgbClr>
                </a:solidFill>
                <a:latin typeface="Arial"/>
              </a:rPr>
              <a:t> </a:t>
            </a:r>
            <a:endParaRPr lang="fr-FR" sz="100" b="0" strike="noStrike" spc="-1">
              <a:solidFill>
                <a:srgbClr val="000000"/>
              </a:solidFill>
              <a:latin typeface="Times New Roman"/>
            </a:endParaRPr>
          </a:p>
        </p:txBody>
      </p:sp>
      <p:sp>
        <p:nvSpPr>
          <p:cNvPr id="5" name="PlaceHolder 4"/>
          <p:cNvSpPr>
            <a:spLocks noGrp="1"/>
          </p:cNvSpPr>
          <p:nvPr>
            <p:ph type="ftr" idx="2"/>
          </p:nvPr>
        </p:nvSpPr>
        <p:spPr>
          <a:xfrm>
            <a:off x="1778040" y="6060960"/>
            <a:ext cx="5587560" cy="359640"/>
          </a:xfrm>
          <a:prstGeom prst="rect">
            <a:avLst/>
          </a:prstGeom>
          <a:noFill/>
          <a:ln w="0">
            <a:noFill/>
          </a:ln>
        </p:spPr>
        <p:txBody>
          <a:bodyPr lIns="90000" tIns="45000" rIns="90000" bIns="45000" anchor="t">
            <a:noAutofit/>
          </a:bodyPr>
          <a:lstStyle>
            <a:lvl1pPr indent="0" algn="r">
              <a:lnSpc>
                <a:spcPct val="100000"/>
              </a:lnSpc>
              <a:buNone/>
              <a:defRPr lang="fr-FR" sz="1800" b="0" strike="noStrike" spc="-1">
                <a:solidFill>
                  <a:srgbClr val="000000"/>
                </a:solidFill>
                <a:latin typeface="Arial"/>
              </a:defRPr>
            </a:lvl1pPr>
          </a:lstStyle>
          <a:p>
            <a:pPr indent="0" algn="r">
              <a:lnSpc>
                <a:spcPct val="100000"/>
              </a:lnSpc>
              <a:buNone/>
            </a:pPr>
            <a:r>
              <a:rPr lang="fr-FR" sz="1800" b="0" strike="noStrike" spc="-1">
                <a:solidFill>
                  <a:srgbClr val="000000"/>
                </a:solidFill>
                <a:latin typeface="Arial"/>
              </a:rPr>
              <a:t> </a:t>
            </a:r>
            <a:endParaRPr lang="fr-FR" sz="18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100000">
              <a:srgbClr val="FFFFFF"/>
            </a:gs>
            <a:gs pos="100000">
              <a:srgbClr val="7DE9FF"/>
            </a:gs>
          </a:gsLst>
          <a:lin ang="16200000"/>
        </a:gradFill>
        <a:effectLst/>
      </p:bgPr>
    </p:bg>
    <p:spTree>
      <p:nvGrpSpPr>
        <p:cNvPr id="1" name=""/>
        <p:cNvGrpSpPr/>
        <p:nvPr/>
      </p:nvGrpSpPr>
      <p:grpSpPr>
        <a:xfrm>
          <a:off x="0" y="0"/>
          <a:ext cx="0" cy="0"/>
          <a:chOff x="0" y="0"/>
          <a:chExt cx="0" cy="0"/>
        </a:xfrm>
      </p:grpSpPr>
      <p:sp>
        <p:nvSpPr>
          <p:cNvPr id="48" name="Rectangle 5"/>
          <p:cNvSpPr/>
          <p:nvPr/>
        </p:nvSpPr>
        <p:spPr>
          <a:xfrm>
            <a:off x="0" y="-34920"/>
            <a:ext cx="9143640" cy="6895800"/>
          </a:xfrm>
          <a:prstGeom prst="rect">
            <a:avLst/>
          </a:prstGeom>
          <a:noFill/>
          <a:ln w="0">
            <a:noFill/>
          </a:ln>
        </p:spPr>
        <p:style>
          <a:lnRef idx="0">
            <a:scrgbClr r="0" g="0" b="0"/>
          </a:lnRef>
          <a:fillRef idx="0">
            <a:scrgbClr r="0" g="0" b="0"/>
          </a:fillRef>
          <a:effectRef idx="0">
            <a:scrgbClr r="0" g="0" b="0"/>
          </a:effectRef>
          <a:fontRef idx="minor"/>
        </p:style>
        <p:txBody>
          <a:bodyPr numCol="1" spcCol="0" anchor="t">
            <a:spAutoFit/>
          </a:bodyPr>
          <a:lstStyle/>
          <a:p>
            <a:pPr>
              <a:lnSpc>
                <a:spcPct val="100000"/>
              </a:lnSpc>
            </a:pPr>
            <a:endParaRPr lang="fr-FR" sz="1000" b="0" strike="noStrike" spc="-1">
              <a:solidFill>
                <a:srgbClr val="000000"/>
              </a:solidFill>
              <a:latin typeface="Arial"/>
            </a:endParaRPr>
          </a:p>
          <a:p>
            <a:pPr>
              <a:lnSpc>
                <a:spcPct val="100000"/>
              </a:lnSpc>
            </a:pPr>
            <a:endParaRPr lang="fr-FR" sz="1000" b="0" strike="noStrike" spc="-1">
              <a:solidFill>
                <a:srgbClr val="000000"/>
              </a:solidFill>
              <a:latin typeface="Arial"/>
            </a:endParaRPr>
          </a:p>
          <a:p>
            <a:pPr>
              <a:lnSpc>
                <a:spcPct val="100000"/>
              </a:lnSpc>
            </a:pPr>
            <a:endParaRPr lang="fr-FR" sz="1000" b="0" strike="noStrike" spc="-1">
              <a:solidFill>
                <a:srgbClr val="000000"/>
              </a:solidFill>
              <a:latin typeface="Arial"/>
            </a:endParaRPr>
          </a:p>
          <a:p>
            <a:pPr>
              <a:lnSpc>
                <a:spcPct val="100000"/>
              </a:lnSpc>
            </a:pPr>
            <a:endParaRPr lang="fr-FR" sz="1000" b="0" strike="noStrike" spc="-1">
              <a:solidFill>
                <a:srgbClr val="000000"/>
              </a:solidFill>
              <a:latin typeface="Arial"/>
            </a:endParaRPr>
          </a:p>
          <a:p>
            <a:pPr>
              <a:lnSpc>
                <a:spcPct val="100000"/>
              </a:lnSpc>
            </a:pPr>
            <a:endParaRPr lang="fr-FR" sz="1000" b="0" strike="noStrike" spc="-1">
              <a:solidFill>
                <a:srgbClr val="000000"/>
              </a:solidFill>
              <a:latin typeface="Arial"/>
            </a:endParaRPr>
          </a:p>
          <a:p>
            <a:pPr>
              <a:lnSpc>
                <a:spcPct val="100000"/>
              </a:lnSpc>
            </a:pPr>
            <a:endParaRPr lang="fr-FR" sz="1000" b="0" strike="noStrike" spc="-1">
              <a:solidFill>
                <a:srgbClr val="000000"/>
              </a:solidFill>
              <a:latin typeface="Arial"/>
            </a:endParaRPr>
          </a:p>
          <a:p>
            <a:pPr>
              <a:lnSpc>
                <a:spcPct val="100000"/>
              </a:lnSpc>
            </a:pPr>
            <a:r>
              <a:rPr lang="fr-FR" sz="1000" b="1" strike="noStrike" spc="-1">
                <a:solidFill>
                  <a:srgbClr val="000000"/>
                </a:solidFill>
                <a:latin typeface="Times New Roman"/>
                <a:ea typeface="Droid Sans Fallback"/>
              </a:rPr>
              <a:t>Laboratoire d’accueil : </a:t>
            </a:r>
            <a:r>
              <a:rPr lang="fr-FR" sz="1000" b="0" strike="noStrike" spc="-1">
                <a:solidFill>
                  <a:srgbClr val="000000"/>
                </a:solidFill>
                <a:latin typeface="Times New Roman"/>
                <a:ea typeface="Droid Sans Fallback"/>
              </a:rPr>
              <a:t>CERI EE, IMT Nord Europe </a:t>
            </a:r>
            <a:endParaRPr lang="fr-FR" sz="1000" b="0" strike="noStrike" spc="-1">
              <a:solidFill>
                <a:srgbClr val="000000"/>
              </a:solidFill>
              <a:latin typeface="Arial"/>
            </a:endParaRPr>
          </a:p>
          <a:p>
            <a:pPr>
              <a:lnSpc>
                <a:spcPct val="100000"/>
              </a:lnSpc>
            </a:pPr>
            <a:r>
              <a:rPr lang="fr-FR" sz="1000" b="1" strike="noStrike" spc="-1">
                <a:solidFill>
                  <a:srgbClr val="000000"/>
                </a:solidFill>
                <a:latin typeface="Times New Roman"/>
                <a:ea typeface="Droid Sans Fallback"/>
              </a:rPr>
              <a:t>Ecole Doctorale : ENGSYS Sciences de l’ingénierie et des systèmes </a:t>
            </a:r>
            <a:r>
              <a:rPr lang="fr-FR" sz="1000" b="0" strike="noStrike" spc="-1">
                <a:solidFill>
                  <a:srgbClr val="000000"/>
                </a:solidFill>
                <a:latin typeface="Times New Roman"/>
                <a:ea typeface="Droid Sans Fallback"/>
              </a:rPr>
              <a:t>(U-Lille, Centrale Lille Institut, IMT Nord Europe)</a:t>
            </a:r>
            <a:endParaRPr lang="fr-FR" sz="1000" b="0" strike="noStrike" spc="-1">
              <a:solidFill>
                <a:srgbClr val="000000"/>
              </a:solidFill>
              <a:latin typeface="Arial"/>
            </a:endParaRPr>
          </a:p>
          <a:p>
            <a:pPr>
              <a:lnSpc>
                <a:spcPct val="100000"/>
              </a:lnSpc>
            </a:pPr>
            <a:endParaRPr lang="fr-FR" sz="600" b="0" strike="noStrike" spc="-1">
              <a:solidFill>
                <a:srgbClr val="000000"/>
              </a:solidFill>
              <a:latin typeface="Arial"/>
            </a:endParaRPr>
          </a:p>
          <a:p>
            <a:pPr algn="ctr">
              <a:lnSpc>
                <a:spcPct val="100000"/>
              </a:lnSpc>
            </a:pPr>
            <a:r>
              <a:rPr lang="fr-FR" sz="1000" b="0" strike="noStrike" spc="-1">
                <a:solidFill>
                  <a:srgbClr val="000000"/>
                </a:solidFill>
                <a:latin typeface="Times New Roman"/>
                <a:ea typeface="Droid Sans Fallback"/>
              </a:rPr>
              <a:t>THÈSE présentée en vue d’obtenir le grade de DOCTEUR</a:t>
            </a:r>
            <a:r>
              <a:rPr lang="fr-FR" sz="1000" b="0" strike="noStrike" spc="-1">
                <a:solidFill>
                  <a:srgbClr val="FF0000"/>
                </a:solidFill>
                <a:latin typeface="Times New Roman"/>
                <a:ea typeface="Droid Sans Fallback"/>
              </a:rPr>
              <a:t> </a:t>
            </a:r>
            <a:r>
              <a:rPr lang="fr-FR" sz="1000" b="0" strike="noStrike" spc="-1">
                <a:solidFill>
                  <a:srgbClr val="000000"/>
                </a:solidFill>
                <a:latin typeface="Times New Roman"/>
                <a:ea typeface="Droid Sans Fallback"/>
              </a:rPr>
              <a:t>en Mécanique, énergétique, génie des procédés, génie civil </a:t>
            </a:r>
            <a:endParaRPr lang="fr-FR" sz="1000" b="0" strike="noStrike" spc="-1">
              <a:solidFill>
                <a:srgbClr val="000000"/>
              </a:solidFill>
              <a:latin typeface="Arial"/>
            </a:endParaRPr>
          </a:p>
          <a:p>
            <a:pPr algn="ctr">
              <a:lnSpc>
                <a:spcPct val="100000"/>
              </a:lnSpc>
            </a:pPr>
            <a:r>
              <a:rPr lang="fr-FR" sz="600" b="0" strike="noStrike" spc="-1">
                <a:solidFill>
                  <a:srgbClr val="000000"/>
                </a:solidFill>
                <a:latin typeface="Arial"/>
                <a:ea typeface="Droid Sans Fallback"/>
              </a:rPr>
              <a:t>par</a:t>
            </a:r>
            <a:endParaRPr lang="fr-FR" sz="600" b="0" strike="noStrike" spc="-1">
              <a:solidFill>
                <a:srgbClr val="000000"/>
              </a:solidFill>
              <a:latin typeface="Arial"/>
            </a:endParaRPr>
          </a:p>
          <a:p>
            <a:pPr algn="ctr">
              <a:lnSpc>
                <a:spcPct val="100000"/>
              </a:lnSpc>
            </a:pPr>
            <a:r>
              <a:rPr lang="fr-FR" sz="1800" b="1" strike="noStrike" spc="-1">
                <a:solidFill>
                  <a:srgbClr val="000000"/>
                </a:solidFill>
                <a:latin typeface="Times New Roman"/>
                <a:ea typeface="Droid Sans Fallback"/>
              </a:rPr>
              <a:t>CHARLES Antoine</a:t>
            </a:r>
            <a:endParaRPr lang="fr-FR" sz="1800" b="0" strike="noStrike" spc="-1">
              <a:solidFill>
                <a:srgbClr val="000000"/>
              </a:solidFill>
              <a:latin typeface="Arial"/>
            </a:endParaRPr>
          </a:p>
          <a:p>
            <a:pPr algn="ctr">
              <a:lnSpc>
                <a:spcPct val="100000"/>
              </a:lnSpc>
            </a:pPr>
            <a:r>
              <a:rPr lang="fr-FR" sz="1000" b="0" strike="noStrike" spc="-1">
                <a:solidFill>
                  <a:srgbClr val="000000"/>
                </a:solidFill>
                <a:latin typeface="Times New Roman"/>
                <a:ea typeface="Droid Sans Fallback"/>
              </a:rPr>
              <a:t>D</a:t>
            </a:r>
            <a:r>
              <a:rPr lang="fr-FR" sz="600" b="0" strike="noStrike" spc="-1">
                <a:solidFill>
                  <a:srgbClr val="000000"/>
                </a:solidFill>
                <a:latin typeface="Arial"/>
                <a:ea typeface="Droid Sans Fallback"/>
              </a:rPr>
              <a:t>OCTORAT de l’UNIVERSITÉ DE LILLE DÉLIVRÉ PAR IMT NORD EUROPE</a:t>
            </a:r>
            <a:endParaRPr lang="fr-FR" sz="600" b="0" strike="noStrike" spc="-1">
              <a:solidFill>
                <a:srgbClr val="000000"/>
              </a:solidFill>
              <a:latin typeface="Arial"/>
            </a:endParaRPr>
          </a:p>
          <a:p>
            <a:pPr algn="ctr">
              <a:lnSpc>
                <a:spcPct val="100000"/>
              </a:lnSpc>
            </a:pPr>
            <a:r>
              <a:rPr lang="fr-FR" sz="800" b="0" strike="noStrike" spc="-1">
                <a:solidFill>
                  <a:srgbClr val="000000"/>
                </a:solidFill>
                <a:latin typeface="Times New Roman"/>
                <a:ea typeface="Droid Sans Fallback"/>
              </a:rPr>
              <a:t>Titre de la thèse : </a:t>
            </a:r>
            <a:endParaRPr lang="fr-FR" sz="800" b="0" strike="noStrike" spc="-1">
              <a:solidFill>
                <a:srgbClr val="000000"/>
              </a:solidFill>
              <a:latin typeface="Arial"/>
            </a:endParaRPr>
          </a:p>
          <a:p>
            <a:pPr algn="ctr">
              <a:lnSpc>
                <a:spcPct val="100000"/>
              </a:lnSpc>
            </a:pPr>
            <a:r>
              <a:rPr lang="fr-FR" sz="1200" b="1" i="1" strike="noStrike" spc="-1">
                <a:solidFill>
                  <a:srgbClr val="000000"/>
                </a:solidFill>
                <a:latin typeface="Times New Roman"/>
                <a:ea typeface="Droid Sans Fallback"/>
              </a:rPr>
              <a:t>Étude thermo-rhéologique de boues digérées : application à l’écoulement en conduite dans les procédés de méthanisation </a:t>
            </a:r>
            <a:r>
              <a:rPr lang="en-US" sz="1150" b="1" strike="noStrike" spc="-1">
                <a:solidFill>
                  <a:srgbClr val="0070C0"/>
                </a:solidFill>
                <a:latin typeface="Times New Roman"/>
                <a:ea typeface="Droid Sans Fallback"/>
              </a:rPr>
              <a:t>	</a:t>
            </a:r>
            <a:endParaRPr lang="fr-FR" sz="1150" b="0" strike="noStrike" spc="-1">
              <a:solidFill>
                <a:srgbClr val="000000"/>
              </a:solidFill>
              <a:latin typeface="Arial"/>
            </a:endParaRPr>
          </a:p>
          <a:p>
            <a:pPr algn="ctr">
              <a:lnSpc>
                <a:spcPct val="100000"/>
              </a:lnSpc>
            </a:pPr>
            <a:r>
              <a:rPr lang="fr-FR" sz="1200" b="1" strike="noStrike" spc="-1">
                <a:solidFill>
                  <a:schemeClr val="accent3">
                    <a:lumMod val="75000"/>
                    <a:lumOff val="25000"/>
                  </a:schemeClr>
                </a:solidFill>
                <a:latin typeface="Times New Roman"/>
                <a:ea typeface="Droid Sans Fallback"/>
              </a:rPr>
              <a:t>Soutenance prévue le lundi 04 décembre 2023 à 15h00</a:t>
            </a:r>
            <a:br>
              <a:rPr sz="1200"/>
            </a:br>
            <a:r>
              <a:rPr lang="fr-FR" sz="1200" b="1" strike="noStrike" spc="-1">
                <a:solidFill>
                  <a:schemeClr val="accent3">
                    <a:lumMod val="75000"/>
                    <a:lumOff val="25000"/>
                  </a:schemeClr>
                </a:solidFill>
                <a:latin typeface="Times New Roman"/>
                <a:ea typeface="Droid Sans Fallback"/>
              </a:rPr>
              <a:t>Lieu :   Centre de recherche - Institut Mines Télécom Nord Europe - 764 Bd Lahure,  Batiment EI1 - 59500 DOUAI</a:t>
            </a:r>
            <a:br>
              <a:rPr sz="1200"/>
            </a:br>
            <a:r>
              <a:rPr lang="fr-FR" sz="1200" b="1" strike="noStrike" spc="-1">
                <a:solidFill>
                  <a:schemeClr val="accent3">
                    <a:lumMod val="75000"/>
                    <a:lumOff val="25000"/>
                  </a:schemeClr>
                </a:solidFill>
                <a:latin typeface="Times New Roman"/>
                <a:ea typeface="Droid Sans Fallback"/>
              </a:rPr>
              <a:t>Salle : Amphithéâtre - Bât. EI1</a:t>
            </a:r>
            <a:br>
              <a:rPr sz="1200"/>
            </a:br>
            <a:r>
              <a:rPr lang="fr-FR" sz="800" b="1" strike="noStrike" spc="-1">
                <a:solidFill>
                  <a:srgbClr val="000000"/>
                </a:solidFill>
                <a:latin typeface="Times New Roman"/>
                <a:ea typeface="Droid Sans Fallback"/>
              </a:rPr>
              <a:t>Devant le jury d’examen :</a:t>
            </a:r>
            <a:endParaRPr lang="fr-FR" sz="800" b="0" strike="noStrike" spc="-1">
              <a:solidFill>
                <a:srgbClr val="000000"/>
              </a:solidFill>
              <a:latin typeface="Arial"/>
            </a:endParaRPr>
          </a:p>
          <a:p>
            <a:pPr>
              <a:lnSpc>
                <a:spcPct val="100000"/>
              </a:lnSpc>
              <a:tabLst>
                <a:tab pos="1346040" algn="l"/>
                <a:tab pos="3049560" algn="l"/>
              </a:tabLst>
            </a:pPr>
            <a:r>
              <a:rPr lang="fr-FR" sz="900" b="0" strike="noStrike" spc="-1">
                <a:solidFill>
                  <a:srgbClr val="000000"/>
                </a:solidFill>
                <a:latin typeface="Times New Roman"/>
                <a:ea typeface="Droid Sans Fallback"/>
              </a:rPr>
              <a:t>Président	 (désigné lors de la soutenance)</a:t>
            </a:r>
            <a:endParaRPr lang="fr-FR" sz="900" b="0" strike="noStrike" spc="-1">
              <a:solidFill>
                <a:srgbClr val="000000"/>
              </a:solidFill>
              <a:latin typeface="Arial"/>
            </a:endParaRPr>
          </a:p>
          <a:p>
            <a:pPr>
              <a:lnSpc>
                <a:spcPct val="100000"/>
              </a:lnSpc>
              <a:tabLst>
                <a:tab pos="1346040" algn="l"/>
                <a:tab pos="3049560" algn="l"/>
              </a:tabLst>
            </a:pPr>
            <a:r>
              <a:rPr lang="fr-FR" sz="900" b="0" strike="noStrike" spc="-1">
                <a:solidFill>
                  <a:srgbClr val="000000"/>
                </a:solidFill>
                <a:latin typeface="Times New Roman"/>
                <a:ea typeface="Droid Sans Fallback"/>
              </a:rPr>
              <a:t>Rapporteure 	 </a:t>
            </a:r>
            <a:r>
              <a:rPr lang="fr-FR" sz="900" b="0" strike="noStrike" cap="all" spc="-1">
                <a:solidFill>
                  <a:srgbClr val="000000"/>
                </a:solidFill>
                <a:latin typeface="Times New Roman"/>
                <a:ea typeface="Droid Sans Fallback"/>
              </a:rPr>
              <a:t>ARLABOSSE</a:t>
            </a:r>
            <a:r>
              <a:rPr lang="fr-FR" sz="900" b="0" strike="noStrike" spc="-1">
                <a:solidFill>
                  <a:srgbClr val="000000"/>
                </a:solidFill>
                <a:latin typeface="Times New Roman"/>
                <a:ea typeface="Droid Sans Fallback"/>
              </a:rPr>
              <a:t>  Patricia,	Full Professor, 	Institut Mines Télécom Mines Albi </a:t>
            </a:r>
            <a:endParaRPr lang="fr-FR" sz="900" b="0" strike="noStrike" spc="-1">
              <a:solidFill>
                <a:srgbClr val="000000"/>
              </a:solidFill>
              <a:latin typeface="Arial"/>
            </a:endParaRPr>
          </a:p>
          <a:p>
            <a:pPr>
              <a:lnSpc>
                <a:spcPct val="100000"/>
              </a:lnSpc>
              <a:tabLst>
                <a:tab pos="1346040" algn="l"/>
                <a:tab pos="3049560" algn="l"/>
              </a:tabLst>
            </a:pPr>
            <a:r>
              <a:rPr lang="fr-FR" sz="900" b="0" strike="noStrike" spc="-1">
                <a:solidFill>
                  <a:srgbClr val="000000"/>
                </a:solidFill>
                <a:latin typeface="Times New Roman"/>
                <a:ea typeface="Droid Sans Fallback"/>
              </a:rPr>
              <a:t>Rapporteure	 </a:t>
            </a:r>
            <a:r>
              <a:rPr lang="fr-FR" sz="900" b="0" strike="noStrike" cap="all" spc="-1">
                <a:solidFill>
                  <a:srgbClr val="000000"/>
                </a:solidFill>
                <a:latin typeface="Times New Roman"/>
                <a:ea typeface="Droid Sans Fallback"/>
              </a:rPr>
              <a:t>COLIN </a:t>
            </a:r>
            <a:r>
              <a:rPr lang="fr-FR" sz="900" b="0" strike="noStrike" spc="-1">
                <a:solidFill>
                  <a:srgbClr val="000000"/>
                </a:solidFill>
                <a:latin typeface="Times New Roman"/>
                <a:ea typeface="Droid Sans Fallback"/>
              </a:rPr>
              <a:t>Annie,	Professeure,		ESPCI Paris</a:t>
            </a:r>
            <a:r>
              <a:rPr lang="fr-FR" sz="900" b="0" strike="noStrike" spc="-1">
                <a:solidFill>
                  <a:srgbClr val="000000"/>
                </a:solidFill>
                <a:latin typeface="Arial"/>
                <a:ea typeface="Droid Sans Fallback"/>
              </a:rPr>
              <a:t> </a:t>
            </a:r>
            <a:endParaRPr lang="fr-FR" sz="900" b="0" strike="noStrike" spc="-1">
              <a:solidFill>
                <a:srgbClr val="000000"/>
              </a:solidFill>
              <a:latin typeface="Arial"/>
            </a:endParaRPr>
          </a:p>
          <a:p>
            <a:pPr>
              <a:lnSpc>
                <a:spcPct val="100000"/>
              </a:lnSpc>
              <a:tabLst>
                <a:tab pos="1346040" algn="l"/>
                <a:tab pos="3049560" algn="l"/>
              </a:tabLst>
            </a:pPr>
            <a:r>
              <a:rPr lang="en-US" sz="900" b="0" strike="noStrike" spc="-1">
                <a:solidFill>
                  <a:srgbClr val="000000"/>
                </a:solidFill>
                <a:latin typeface="Times New Roman"/>
                <a:ea typeface="Droid Sans Fallback"/>
              </a:rPr>
              <a:t>Examinateur	 </a:t>
            </a:r>
            <a:r>
              <a:rPr lang="fr-FR" sz="900" b="0" strike="noStrike" cap="all" spc="-1">
                <a:solidFill>
                  <a:srgbClr val="000000"/>
                </a:solidFill>
                <a:latin typeface="Times New Roman"/>
                <a:ea typeface="Droid Sans Fallback"/>
              </a:rPr>
              <a:t>BAHRANI </a:t>
            </a:r>
            <a:r>
              <a:rPr lang="fr-FR" sz="900" b="0" strike="noStrike" spc="-1">
                <a:solidFill>
                  <a:srgbClr val="000000"/>
                </a:solidFill>
                <a:latin typeface="Times New Roman"/>
                <a:ea typeface="Droid Sans Fallback"/>
              </a:rPr>
              <a:t>S. Amir,	Maître assistant,	Institut Mines Télécom Nord Europe</a:t>
            </a:r>
            <a:r>
              <a:rPr lang="fr-FR" sz="900" b="0" strike="noStrike" spc="-1">
                <a:solidFill>
                  <a:srgbClr val="000000"/>
                </a:solidFill>
                <a:latin typeface="Arial"/>
                <a:ea typeface="Droid Sans Fallback"/>
              </a:rPr>
              <a:t> </a:t>
            </a:r>
            <a:endParaRPr lang="fr-FR" sz="900" b="0" strike="noStrike" spc="-1">
              <a:solidFill>
                <a:srgbClr val="000000"/>
              </a:solidFill>
              <a:latin typeface="Arial"/>
            </a:endParaRPr>
          </a:p>
          <a:p>
            <a:pPr>
              <a:lnSpc>
                <a:spcPct val="100000"/>
              </a:lnSpc>
              <a:tabLst>
                <a:tab pos="1346040" algn="l"/>
                <a:tab pos="3049560" algn="l"/>
              </a:tabLst>
            </a:pPr>
            <a:r>
              <a:rPr lang="fr-FR" sz="900" b="0" strike="noStrike" spc="-1">
                <a:solidFill>
                  <a:srgbClr val="000000"/>
                </a:solidFill>
                <a:latin typeface="Times New Roman"/>
                <a:ea typeface="Droid Sans Fallback"/>
              </a:rPr>
              <a:t>Examinateur	 </a:t>
            </a:r>
            <a:r>
              <a:rPr lang="fr-FR" sz="900" b="0" strike="noStrike" cap="all" spc="-1">
                <a:solidFill>
                  <a:srgbClr val="000000"/>
                </a:solidFill>
                <a:latin typeface="Times New Roman"/>
                <a:ea typeface="Droid Sans Fallback"/>
              </a:rPr>
              <a:t>NOUAR</a:t>
            </a:r>
            <a:r>
              <a:rPr lang="fr-FR" sz="900" b="0" strike="noStrike" spc="-1">
                <a:solidFill>
                  <a:srgbClr val="000000"/>
                </a:solidFill>
                <a:latin typeface="Times New Roman"/>
                <a:ea typeface="Droid Sans Fallback"/>
              </a:rPr>
              <a:t> Chérif,	Directeur de recherche,	LEMTA</a:t>
            </a:r>
            <a:r>
              <a:rPr lang="fr-FR" sz="900" b="0" strike="noStrike" spc="-1">
                <a:solidFill>
                  <a:srgbClr val="000000"/>
                </a:solidFill>
                <a:latin typeface="Arial"/>
                <a:ea typeface="Droid Sans Fallback"/>
              </a:rPr>
              <a:t> </a:t>
            </a:r>
            <a:endParaRPr lang="fr-FR" sz="900" b="0" strike="noStrike" spc="-1">
              <a:solidFill>
                <a:srgbClr val="000000"/>
              </a:solidFill>
              <a:latin typeface="Arial"/>
            </a:endParaRPr>
          </a:p>
          <a:p>
            <a:pPr>
              <a:lnSpc>
                <a:spcPct val="100000"/>
              </a:lnSpc>
              <a:tabLst>
                <a:tab pos="1346040" algn="l"/>
                <a:tab pos="3049560" algn="l"/>
              </a:tabLst>
            </a:pPr>
            <a:r>
              <a:rPr lang="fr-FR" sz="900" b="0" strike="noStrike" spc="-1">
                <a:solidFill>
                  <a:srgbClr val="000000"/>
                </a:solidFill>
                <a:latin typeface="Times New Roman"/>
                <a:ea typeface="Droid Sans Fallback"/>
              </a:rPr>
              <a:t>Examinateur	 </a:t>
            </a:r>
            <a:r>
              <a:rPr lang="fr-FR" sz="900" b="0" strike="noStrike" cap="all" spc="-1">
                <a:solidFill>
                  <a:srgbClr val="000000"/>
                </a:solidFill>
                <a:latin typeface="Times New Roman"/>
                <a:ea typeface="Droid Sans Fallback"/>
              </a:rPr>
              <a:t>PAUSS</a:t>
            </a:r>
            <a:r>
              <a:rPr lang="fr-FR" sz="900" b="0" strike="noStrike" spc="-1">
                <a:solidFill>
                  <a:srgbClr val="000000"/>
                </a:solidFill>
                <a:latin typeface="Times New Roman"/>
                <a:ea typeface="Droid Sans Fallback"/>
              </a:rPr>
              <a:t>  André,	Directeur de recherche,	Sorbonne Universités - Université de Technologie de Compiègne</a:t>
            </a:r>
            <a:r>
              <a:rPr lang="fr-FR" sz="900" b="0" strike="noStrike" spc="-1">
                <a:solidFill>
                  <a:srgbClr val="000000"/>
                </a:solidFill>
                <a:latin typeface="Arial"/>
                <a:ea typeface="Droid Sans Fallback"/>
              </a:rPr>
              <a:t> </a:t>
            </a:r>
            <a:endParaRPr lang="fr-FR" sz="900" b="0" strike="noStrike" spc="-1">
              <a:solidFill>
                <a:srgbClr val="000000"/>
              </a:solidFill>
              <a:latin typeface="Arial"/>
            </a:endParaRPr>
          </a:p>
          <a:p>
            <a:pPr>
              <a:lnSpc>
                <a:spcPct val="100000"/>
              </a:lnSpc>
              <a:tabLst>
                <a:tab pos="1346040" algn="l"/>
                <a:tab pos="3049560" algn="l"/>
              </a:tabLst>
            </a:pPr>
            <a:r>
              <a:rPr lang="fr-FR" sz="900" b="0" strike="noStrike" spc="-1">
                <a:solidFill>
                  <a:srgbClr val="000000"/>
                </a:solidFill>
                <a:latin typeface="Times New Roman"/>
                <a:ea typeface="Droid Sans Fallback"/>
              </a:rPr>
              <a:t>Examinateur	 </a:t>
            </a:r>
            <a:r>
              <a:rPr lang="fr-FR" sz="900" b="0" strike="noStrike" cap="all" spc="-1">
                <a:solidFill>
                  <a:srgbClr val="000000"/>
                </a:solidFill>
                <a:latin typeface="Times New Roman"/>
                <a:ea typeface="Droid Sans Fallback"/>
              </a:rPr>
              <a:t>TERRAPON </a:t>
            </a:r>
            <a:r>
              <a:rPr lang="fr-FR" sz="900" b="0" strike="noStrike" spc="-1">
                <a:solidFill>
                  <a:srgbClr val="000000"/>
                </a:solidFill>
                <a:latin typeface="Times New Roman"/>
                <a:ea typeface="Droid Sans Fallback"/>
              </a:rPr>
              <a:t>Vincent,	Professeur,		Université de Liège - A&amp;M</a:t>
            </a:r>
            <a:r>
              <a:rPr lang="fr-FR" sz="900" b="0" strike="noStrike" spc="-1">
                <a:solidFill>
                  <a:srgbClr val="000000"/>
                </a:solidFill>
                <a:latin typeface="Arial"/>
                <a:ea typeface="Droid Sans Fallback"/>
              </a:rPr>
              <a:t>  </a:t>
            </a:r>
            <a:r>
              <a:rPr lang="fr-FR" sz="900" b="0" strike="noStrike" spc="-1">
                <a:solidFill>
                  <a:srgbClr val="000000"/>
                </a:solidFill>
                <a:latin typeface="Times New Roman"/>
                <a:ea typeface="Droid Sans Fallback"/>
              </a:rPr>
              <a:t>	</a:t>
            </a:r>
            <a:endParaRPr lang="fr-FR" sz="900" b="0" strike="noStrike" spc="-1">
              <a:solidFill>
                <a:srgbClr val="000000"/>
              </a:solidFill>
              <a:latin typeface="Arial"/>
            </a:endParaRPr>
          </a:p>
          <a:p>
            <a:pPr>
              <a:lnSpc>
                <a:spcPct val="100000"/>
              </a:lnSpc>
              <a:tabLst>
                <a:tab pos="1346040" algn="l"/>
                <a:tab pos="3049560" algn="l"/>
              </a:tabLst>
            </a:pPr>
            <a:r>
              <a:rPr lang="fr-FR" sz="900" b="0" strike="noStrike" spc="-1">
                <a:solidFill>
                  <a:srgbClr val="000000"/>
                </a:solidFill>
                <a:latin typeface="Times New Roman"/>
                <a:ea typeface="Droid Sans Fallback"/>
              </a:rPr>
              <a:t>Directeur de thèse 	 </a:t>
            </a:r>
            <a:r>
              <a:rPr lang="fr-FR" sz="900" b="0" strike="noStrike" cap="all" spc="-1">
                <a:solidFill>
                  <a:srgbClr val="000000"/>
                </a:solidFill>
                <a:latin typeface="Times New Roman"/>
                <a:ea typeface="Droid Sans Fallback"/>
              </a:rPr>
              <a:t>BAUDEZ</a:t>
            </a:r>
            <a:r>
              <a:rPr lang="fr-FR" sz="900" b="0" strike="noStrike" spc="-1">
                <a:solidFill>
                  <a:srgbClr val="000000"/>
                </a:solidFill>
                <a:latin typeface="Arial"/>
                <a:ea typeface="Droid Sans Fallback"/>
              </a:rPr>
              <a:t> </a:t>
            </a:r>
            <a:r>
              <a:rPr lang="fr-FR" sz="900" b="0" strike="noStrike" spc="-1">
                <a:solidFill>
                  <a:srgbClr val="000000"/>
                </a:solidFill>
                <a:latin typeface="Times New Roman"/>
                <a:ea typeface="Droid Sans Fallback"/>
              </a:rPr>
              <a:t> Jean-Christophe,	Directeur Scientifique,	Institut Mines Télécom</a:t>
            </a:r>
            <a:r>
              <a:rPr lang="fr-FR" sz="900" b="0" strike="noStrike" spc="-1">
                <a:solidFill>
                  <a:srgbClr val="000000"/>
                </a:solidFill>
                <a:latin typeface="Arial"/>
                <a:ea typeface="Droid Sans Fallback"/>
              </a:rPr>
              <a:t> </a:t>
            </a:r>
            <a:endParaRPr lang="fr-FR" sz="900" b="0" strike="noStrike" spc="-1">
              <a:solidFill>
                <a:srgbClr val="000000"/>
              </a:solidFill>
              <a:latin typeface="Arial"/>
            </a:endParaRPr>
          </a:p>
          <a:p>
            <a:pPr>
              <a:lnSpc>
                <a:spcPct val="100000"/>
              </a:lnSpc>
              <a:tabLst>
                <a:tab pos="1346040" algn="l"/>
                <a:tab pos="3049560" algn="l"/>
              </a:tabLst>
            </a:pPr>
            <a:r>
              <a:rPr lang="fr-FR" sz="900" b="0" strike="noStrike" spc="-1">
                <a:solidFill>
                  <a:srgbClr val="000000"/>
                </a:solidFill>
                <a:latin typeface="Times New Roman"/>
                <a:ea typeface="Droid Sans Fallback"/>
              </a:rPr>
              <a:t>Co-directeur de thèse	</a:t>
            </a:r>
            <a:r>
              <a:rPr lang="fr-FR" sz="900" b="0" strike="noStrike" spc="-1">
                <a:solidFill>
                  <a:srgbClr val="000000"/>
                </a:solidFill>
                <a:latin typeface="Arial"/>
                <a:ea typeface="Droid Sans Fallback"/>
              </a:rPr>
              <a:t> </a:t>
            </a:r>
            <a:r>
              <a:rPr lang="fr-FR" sz="900" b="0" strike="noStrike" cap="all" spc="-1">
                <a:solidFill>
                  <a:srgbClr val="000000"/>
                </a:solidFill>
                <a:latin typeface="Times New Roman"/>
                <a:ea typeface="Droid Sans Fallback"/>
              </a:rPr>
              <a:t>RIBEIRO</a:t>
            </a:r>
            <a:r>
              <a:rPr lang="fr-FR" sz="900" b="0" strike="noStrike" spc="-1">
                <a:solidFill>
                  <a:srgbClr val="000000"/>
                </a:solidFill>
                <a:latin typeface="Times New Roman"/>
                <a:ea typeface="Droid Sans Fallback"/>
              </a:rPr>
              <a:t>  Thierry</a:t>
            </a:r>
            <a:r>
              <a:rPr lang="fr-FR" sz="900" b="0" strike="noStrike" spc="-1">
                <a:solidFill>
                  <a:srgbClr val="000000"/>
                </a:solidFill>
                <a:latin typeface="Arial"/>
                <a:ea typeface="Droid Sans Fallback"/>
              </a:rPr>
              <a:t>,	</a:t>
            </a:r>
            <a:r>
              <a:rPr lang="fr-FR" sz="900" b="0" strike="noStrike" spc="-1">
                <a:solidFill>
                  <a:srgbClr val="000000"/>
                </a:solidFill>
                <a:latin typeface="Times New Roman"/>
                <a:ea typeface="Droid Sans Fallback"/>
              </a:rPr>
              <a:t>Professeur associé,</a:t>
            </a:r>
            <a:r>
              <a:rPr lang="fr-FR" sz="900" b="0" strike="noStrike" spc="-1">
                <a:solidFill>
                  <a:srgbClr val="000000"/>
                </a:solidFill>
                <a:latin typeface="Arial"/>
                <a:ea typeface="Droid Sans Fallback"/>
              </a:rPr>
              <a:t>	</a:t>
            </a:r>
            <a:r>
              <a:rPr lang="fr-FR" sz="900" b="0" strike="noStrike" spc="-1">
                <a:solidFill>
                  <a:srgbClr val="000000"/>
                </a:solidFill>
                <a:latin typeface="Times New Roman"/>
                <a:ea typeface="Droid Sans Fallback"/>
              </a:rPr>
              <a:t>Institut Polytechnique UniLaSalle Beauvais</a:t>
            </a:r>
            <a:r>
              <a:rPr lang="fr-FR" sz="900" b="0" strike="noStrike" spc="-1">
                <a:solidFill>
                  <a:srgbClr val="000000"/>
                </a:solidFill>
                <a:latin typeface="Arial"/>
                <a:ea typeface="Droid Sans Fallback"/>
              </a:rPr>
              <a:t> </a:t>
            </a:r>
            <a:endParaRPr lang="fr-FR" sz="900" b="0" strike="noStrike" spc="-1">
              <a:solidFill>
                <a:srgbClr val="000000"/>
              </a:solidFill>
              <a:latin typeface="Arial"/>
            </a:endParaRPr>
          </a:p>
          <a:p>
            <a:pPr>
              <a:lnSpc>
                <a:spcPct val="100000"/>
              </a:lnSpc>
              <a:tabLst>
                <a:tab pos="1346040" algn="l"/>
                <a:tab pos="3049560" algn="l"/>
              </a:tabLst>
            </a:pPr>
            <a:r>
              <a:rPr lang="fr-FR" sz="900" b="0" strike="noStrike" spc="-1">
                <a:solidFill>
                  <a:srgbClr val="000000"/>
                </a:solidFill>
                <a:latin typeface="Times New Roman"/>
                <a:ea typeface="Droid Sans Fallback"/>
              </a:rPr>
              <a:t>Invitée	</a:t>
            </a:r>
            <a:r>
              <a:rPr lang="fr-FR" sz="900" b="0" strike="noStrike" spc="-1">
                <a:solidFill>
                  <a:srgbClr val="000000"/>
                </a:solidFill>
                <a:latin typeface="Arial"/>
                <a:ea typeface="Droid Sans Fallback"/>
              </a:rPr>
              <a:t> </a:t>
            </a:r>
            <a:r>
              <a:rPr lang="fr-FR" sz="900" b="0" strike="noStrike" cap="all" spc="-1">
                <a:solidFill>
                  <a:srgbClr val="000000"/>
                </a:solidFill>
                <a:latin typeface="Times New Roman"/>
                <a:ea typeface="Droid Sans Fallback"/>
              </a:rPr>
              <a:t>GUERIN RECHDAOUI</a:t>
            </a:r>
            <a:r>
              <a:rPr lang="fr-FR" sz="900" b="0" strike="noStrike" spc="-1">
                <a:solidFill>
                  <a:srgbClr val="000000"/>
                </a:solidFill>
                <a:latin typeface="Times New Roman"/>
                <a:ea typeface="Droid Sans Fallback"/>
              </a:rPr>
              <a:t> Sabrina,			Direction Innovation - SIAAP</a:t>
            </a:r>
            <a:r>
              <a:rPr lang="fr-FR" sz="900" b="0" strike="noStrike" spc="-1">
                <a:solidFill>
                  <a:srgbClr val="000000"/>
                </a:solidFill>
                <a:latin typeface="Arial"/>
                <a:ea typeface="Droid Sans Fallback"/>
              </a:rPr>
              <a:t> </a:t>
            </a:r>
            <a:endParaRPr lang="fr-FR" sz="900" b="0" strike="noStrike" spc="-1">
              <a:solidFill>
                <a:srgbClr val="000000"/>
              </a:solidFill>
              <a:latin typeface="Arial"/>
            </a:endParaRPr>
          </a:p>
          <a:p>
            <a:pPr>
              <a:lnSpc>
                <a:spcPct val="100000"/>
              </a:lnSpc>
              <a:tabLst>
                <a:tab pos="1346040" algn="l"/>
                <a:tab pos="3049560" algn="l"/>
              </a:tabLst>
            </a:pPr>
            <a:r>
              <a:rPr lang="fr-FR" sz="900" b="0" strike="noStrike" spc="-1">
                <a:solidFill>
                  <a:srgbClr val="000000"/>
                </a:solidFill>
                <a:latin typeface="Times New Roman"/>
                <a:ea typeface="Droid Sans Fallback"/>
              </a:rPr>
              <a:t>Invité	</a:t>
            </a:r>
            <a:r>
              <a:rPr lang="fr-FR" sz="900" b="0" strike="noStrike" spc="-1">
                <a:solidFill>
                  <a:srgbClr val="000000"/>
                </a:solidFill>
                <a:latin typeface="Arial"/>
                <a:ea typeface="Droid Sans Fallback"/>
              </a:rPr>
              <a:t> </a:t>
            </a:r>
            <a:r>
              <a:rPr lang="fr-FR" sz="900" b="0" strike="noStrike" cap="all" spc="-1">
                <a:solidFill>
                  <a:srgbClr val="000000"/>
                </a:solidFill>
                <a:latin typeface="Times New Roman"/>
                <a:ea typeface="Droid Sans Fallback"/>
              </a:rPr>
              <a:t>ROMANO</a:t>
            </a:r>
            <a:r>
              <a:rPr lang="fr-FR" sz="900" b="0" strike="noStrike" spc="-1">
                <a:solidFill>
                  <a:srgbClr val="000000"/>
                </a:solidFill>
                <a:latin typeface="Times New Roman"/>
                <a:ea typeface="Droid Sans Fallback"/>
              </a:rPr>
              <a:t>  Francesco</a:t>
            </a:r>
            <a:r>
              <a:rPr lang="fr-FR" sz="900" b="0" strike="noStrike" spc="-1">
                <a:solidFill>
                  <a:srgbClr val="000000"/>
                </a:solidFill>
                <a:latin typeface="Arial"/>
                <a:ea typeface="Droid Sans Fallback"/>
              </a:rPr>
              <a:t>,			</a:t>
            </a:r>
            <a:r>
              <a:rPr lang="fr-FR" sz="900" b="0" strike="noStrike" spc="-1">
                <a:solidFill>
                  <a:srgbClr val="000000"/>
                </a:solidFill>
                <a:latin typeface="Times New Roman"/>
                <a:ea typeface="Droid Sans Fallback"/>
              </a:rPr>
              <a:t>Arts et Métiers - Paris Tech </a:t>
            </a:r>
            <a:endParaRPr lang="fr-FR" sz="900" b="0" strike="noStrike" spc="-1">
              <a:solidFill>
                <a:srgbClr val="000000"/>
              </a:solidFill>
              <a:latin typeface="Arial"/>
            </a:endParaRPr>
          </a:p>
          <a:p>
            <a:pPr>
              <a:lnSpc>
                <a:spcPct val="100000"/>
              </a:lnSpc>
              <a:tabLst>
                <a:tab pos="1346040" algn="l"/>
                <a:tab pos="3049560" algn="l"/>
              </a:tabLst>
            </a:pPr>
            <a:r>
              <a:rPr lang="fr-FR" sz="1000" b="1" strike="noStrike" spc="-1">
                <a:solidFill>
                  <a:srgbClr val="00B0F0"/>
                </a:solidFill>
                <a:latin typeface="Times New Roman"/>
                <a:ea typeface="Droid Sans Fallback"/>
              </a:rPr>
              <a:t>Résumé</a:t>
            </a:r>
            <a:endParaRPr lang="fr-FR" sz="1000" b="0" strike="noStrike" spc="-1">
              <a:solidFill>
                <a:srgbClr val="000000"/>
              </a:solidFill>
              <a:latin typeface="Arial"/>
            </a:endParaRPr>
          </a:p>
          <a:p>
            <a:pPr algn="just">
              <a:lnSpc>
                <a:spcPct val="100000"/>
              </a:lnSpc>
              <a:tabLst>
                <a:tab pos="1346040" algn="l"/>
                <a:tab pos="3049560" algn="l"/>
              </a:tabLst>
            </a:pPr>
            <a:r>
              <a:rPr lang="fr-FR" sz="800" b="0" strike="noStrike" spc="-1">
                <a:solidFill>
                  <a:srgbClr val="000000"/>
                </a:solidFill>
                <a:latin typeface="Times New Roman"/>
                <a:ea typeface="Droid Sans Fallback"/>
              </a:rPr>
              <a:t>Le besoin en traitement des eaux usées par la société est assurée en usine d’épuration par des traitements menant à la production de boues. Afin d’anticiper l’augmentation de ce besoin à l’avenir, les filières de traitement de ces boues doivent atteindre une certaine efficacité, en termes de traitement et de valorisation des boues. Parmi ces filières, le procédé de méthanisation permet de réduire significativement le volume des boues générées et permet par la suite une valorisation agronomique et énergétique sous forme de digestat, de biogaz, d’électricité ou de chaleur. Il est néanmoins limité par un contrôle inefficace du transport des boues digérées en son sein, du fait de la méconnaissance de la thermo-rhéologie, en termes de connaissances et de méthodes de caractérisation, et de l’hydrodynamique en conduite de ces boues très diverses. Cela se manifeste opérationnellement, en aval de la phase de dimensionnement et de conception, lors de l’opération par des pompages inefficaces, des hétérogénéités de la matrice ou des colmatages de composants. C’est dans cette optique d’apport des éléments scientifiques, d’une part de la caractérisation thermo-rhéologique des boues digérées et d’autre part de la mise en évidence de l’hydrodynamique en conduite de ces fluides, que le travail de recherche mené dans le cadre de cette thèse s’inscrit. Premièrement, des protocoles dédiés à caractériser spécifiquement chaque comportement non-newtonien sont établis pour cela. L’application de ces protocoles, au centre de recherche Energie et Environnement de l’IMT Nord Europe et sur la plateforme Caractérisation du partenaire industriel, montre que les caractéristiques thermo-rhéologiques des boues digérées sont fidèlement modélisées par un modèle d’Herschel-Bulkley non modifié. En effet, la contrainte seuil et la rhéofluidification sont significativement pré-pondérantes devant les autres caractéristiques thermo-rhéologiques de thixotropie, de visco-élasticité et de thermo-dépendance. Le phénomène physique non anticipé de glissement aux parois est observé sur ces boues digérées, menant à une hydrodynamique hétérogène de l’écoulement en condition de faible inertie et faible rugosité des parois. Deuxièmement, un dispositif expérimental dédié à l’étude de l’écoulement en conduite de tels fluides est mis en place, en vue de déterminer leurs comportements hydrodynamiques. Il permet de démontrer, à l’aide de fluides de travail (solutions de Carbopol), que ces fluides suivent une transition rhéo-inertielle (RIT) vers la turbulence. Cette transition se distingue par l’existence d’un régime de pré-transition, inexistant pour un fluide newtonien, au sein duquel l’écoulement présente une asymétrie, qui est observée par visualisation directe. Ces visualisations, couplées à la mesure des pertes de charges, permettent aussi de quantifier l’intermittence de la RIT à partir des structures turbulentes visualisées. Cela permet de contrôler le mouvement de tels fluides par la connaissance de la stabilisation de leurs écoulements et de l’augmentation du temps de séjour des structures turbulentes, du fait des caractéristiques non-newtoniennes sans visco-élasticité. Ainsi, ce manuscrit de thèse synthétise les éléments scientifiques développés dans le cadre de cette thèse pour répondre aux problématiques des verrous opérationnels rencontrés. Comme ces verrous découlent du manque de connaissances fondamentales de la thermo-rhéologie et de l’hydrodynamique des boues qui y circule, l’étude axe sa recherche sur ces deux domaines pour apporter les fondamentaux qui pourront permettre l’amélioration de la maîtrise du transport des boues au sein du procédé de méthanisation en usine d’épuration.</a:t>
            </a:r>
            <a:endParaRPr lang="fr-FR" sz="800" b="0" strike="noStrike" spc="-1">
              <a:solidFill>
                <a:srgbClr val="000000"/>
              </a:solidFill>
              <a:latin typeface="Arial"/>
            </a:endParaRPr>
          </a:p>
        </p:txBody>
      </p:sp>
      <p:sp>
        <p:nvSpPr>
          <p:cNvPr id="49" name="PlaceHolder 1"/>
          <p:cNvSpPr>
            <a:spLocks noGrp="1"/>
          </p:cNvSpPr>
          <p:nvPr>
            <p:ph type="title"/>
          </p:nvPr>
        </p:nvSpPr>
        <p:spPr>
          <a:xfrm>
            <a:off x="3228120" y="0"/>
            <a:ext cx="3528000" cy="908280"/>
          </a:xfrm>
          <a:prstGeom prst="rect">
            <a:avLst/>
          </a:prstGeom>
          <a:noFill/>
          <a:ln w="0">
            <a:noFill/>
          </a:ln>
        </p:spPr>
        <p:txBody>
          <a:bodyPr lIns="90000" tIns="45000" rIns="90000" bIns="45000" anchor="ctr">
            <a:noAutofit/>
          </a:bodyPr>
          <a:lstStyle/>
          <a:p>
            <a:pPr indent="0" algn="ctr">
              <a:lnSpc>
                <a:spcPct val="100000"/>
              </a:lnSpc>
              <a:buNone/>
            </a:pPr>
            <a:r>
              <a:rPr lang="fr-FR" sz="2000" b="1" strike="noStrike" cap="all" spc="-1">
                <a:solidFill>
                  <a:srgbClr val="000000"/>
                </a:solidFill>
                <a:latin typeface="Arial"/>
              </a:rPr>
              <a:t>AVIS de </a:t>
            </a:r>
            <a:br>
              <a:rPr sz="2000"/>
            </a:br>
            <a:r>
              <a:rPr lang="fr-FR" sz="2000" b="1" strike="noStrike" cap="all" spc="-1">
                <a:solidFill>
                  <a:srgbClr val="000000"/>
                </a:solidFill>
                <a:latin typeface="Arial"/>
              </a:rPr>
              <a:t>Soutenance de thèse</a:t>
            </a:r>
            <a:endParaRPr lang="fr-FR" sz="2000" b="0" strike="noStrike" spc="-1">
              <a:solidFill>
                <a:srgbClr val="000000"/>
              </a:solidFill>
              <a:latin typeface="Arial"/>
            </a:endParaRPr>
          </a:p>
        </p:txBody>
      </p:sp>
      <p:sp>
        <p:nvSpPr>
          <p:cNvPr id="50" name="AutoShape 3"/>
          <p:cNvSpPr/>
          <p:nvPr/>
        </p:nvSpPr>
        <p:spPr>
          <a:xfrm>
            <a:off x="7775280" y="196920"/>
            <a:ext cx="576000" cy="564840"/>
          </a:xfrm>
          <a:prstGeom prst="rect">
            <a:avLst/>
          </a:prstGeom>
          <a:noFill/>
          <a:ln w="0">
            <a:noFill/>
          </a:ln>
        </p:spPr>
        <p:style>
          <a:lnRef idx="0">
            <a:scrgbClr r="0" g="0" b="0"/>
          </a:lnRef>
          <a:fillRef idx="0">
            <a:scrgbClr r="0" g="0" b="0"/>
          </a:fillRef>
          <a:effectRef idx="0">
            <a:scrgbClr r="0" g="0" b="0"/>
          </a:effectRef>
          <a:fontRef idx="minor"/>
        </p:style>
        <p:txBody>
          <a:bodyPr numCol="1" spcCol="0" anchor="t">
            <a:noAutofit/>
          </a:bodyPr>
          <a:lstStyle/>
          <a:p>
            <a:pPr>
              <a:lnSpc>
                <a:spcPct val="100000"/>
              </a:lnSpc>
            </a:pPr>
            <a:endParaRPr lang="fr-FR" sz="1800" b="0" strike="noStrike" spc="-1">
              <a:solidFill>
                <a:srgbClr val="000000"/>
              </a:solidFill>
              <a:latin typeface="Arial"/>
            </a:endParaRPr>
          </a:p>
        </p:txBody>
      </p:sp>
      <p:pic>
        <p:nvPicPr>
          <p:cNvPr id="51" name="Image 1"/>
          <p:cNvPicPr/>
          <p:nvPr/>
        </p:nvPicPr>
        <p:blipFill>
          <a:blip r:embed="rId3"/>
          <a:stretch/>
        </p:blipFill>
        <p:spPr>
          <a:xfrm>
            <a:off x="8199120" y="139320"/>
            <a:ext cx="753961" cy="768960"/>
          </a:xfrm>
          <a:prstGeom prst="rect">
            <a:avLst/>
          </a:prstGeom>
          <a:ln w="0">
            <a:noFill/>
          </a:ln>
        </p:spPr>
      </p:pic>
      <p:pic>
        <p:nvPicPr>
          <p:cNvPr id="52" name="Image 4"/>
          <p:cNvPicPr/>
          <p:nvPr/>
        </p:nvPicPr>
        <p:blipFill>
          <a:blip r:embed="rId4"/>
          <a:stretch/>
        </p:blipFill>
        <p:spPr>
          <a:xfrm>
            <a:off x="2280060" y="139320"/>
            <a:ext cx="1357200" cy="565560"/>
          </a:xfrm>
          <a:prstGeom prst="rect">
            <a:avLst/>
          </a:prstGeom>
          <a:ln w="0">
            <a:noFill/>
          </a:ln>
        </p:spPr>
      </p:pic>
      <p:grpSp>
        <p:nvGrpSpPr>
          <p:cNvPr id="53" name="Groupe 52"/>
          <p:cNvGrpSpPr/>
          <p:nvPr/>
        </p:nvGrpSpPr>
        <p:grpSpPr>
          <a:xfrm>
            <a:off x="1212006" y="141284"/>
            <a:ext cx="1068054" cy="649996"/>
            <a:chOff x="1045440" y="173160"/>
            <a:chExt cx="987840" cy="569160"/>
          </a:xfrm>
        </p:grpSpPr>
        <p:sp>
          <p:nvSpPr>
            <p:cNvPr id="54" name="Rectangle 53"/>
            <p:cNvSpPr/>
            <p:nvPr/>
          </p:nvSpPr>
          <p:spPr>
            <a:xfrm>
              <a:off x="1045440" y="173160"/>
              <a:ext cx="979200" cy="569160"/>
            </a:xfrm>
            <a:prstGeom prst="rect">
              <a:avLst/>
            </a:prstGeom>
            <a:solidFill>
              <a:srgbClr val="FFFFFF"/>
            </a:solidFill>
            <a:ln w="0">
              <a:solidFill>
                <a:srgbClr val="FFFFFF"/>
              </a:solidFill>
            </a:ln>
          </p:spPr>
          <p:style>
            <a:lnRef idx="0">
              <a:scrgbClr r="0" g="0" b="0"/>
            </a:lnRef>
            <a:fillRef idx="0">
              <a:scrgbClr r="0" g="0" b="0"/>
            </a:fillRef>
            <a:effectRef idx="0">
              <a:scrgbClr r="0" g="0" b="0"/>
            </a:effectRef>
            <a:fontRef idx="minor"/>
          </p:style>
          <p:txBody>
            <a:bodyPr lIns="90000" tIns="45000" rIns="90000" bIns="45000" anchor="ctr">
              <a:noAutofit/>
            </a:bodyPr>
            <a:lstStyle/>
            <a:p>
              <a:endParaRPr lang="fr-FR" sz="1800" b="1" strike="noStrike" spc="-1">
                <a:solidFill>
                  <a:srgbClr val="000000"/>
                </a:solidFill>
                <a:latin typeface="Arial"/>
              </a:endParaRPr>
            </a:p>
          </p:txBody>
        </p:sp>
        <p:pic>
          <p:nvPicPr>
            <p:cNvPr id="55" name="Image 54"/>
            <p:cNvPicPr/>
            <p:nvPr/>
          </p:nvPicPr>
          <p:blipFill>
            <a:blip r:embed="rId5"/>
            <a:stretch/>
          </p:blipFill>
          <p:spPr>
            <a:xfrm>
              <a:off x="1045440" y="173160"/>
              <a:ext cx="987840" cy="518760"/>
            </a:xfrm>
            <a:prstGeom prst="rect">
              <a:avLst/>
            </a:prstGeom>
            <a:ln w="0">
              <a:noFill/>
            </a:ln>
          </p:spPr>
        </p:pic>
      </p:grpSp>
      <p:pic>
        <p:nvPicPr>
          <p:cNvPr id="56" name="Image 55"/>
          <p:cNvPicPr/>
          <p:nvPr/>
        </p:nvPicPr>
        <p:blipFill>
          <a:blip r:embed="rId6"/>
          <a:stretch/>
        </p:blipFill>
        <p:spPr>
          <a:xfrm>
            <a:off x="6890552" y="139320"/>
            <a:ext cx="884728" cy="651960"/>
          </a:xfrm>
          <a:prstGeom prst="rect">
            <a:avLst/>
          </a:prstGeom>
          <a:ln w="0">
            <a:noFill/>
          </a:ln>
        </p:spPr>
      </p:pic>
    </p:spTree>
  </p:cSld>
  <p:clrMapOvr>
    <a:masterClrMapping/>
  </p:clrMapOvr>
</p:sld>
</file>

<file path=ppt/theme/theme1.xml><?xml version="1.0" encoding="utf-8"?>
<a:theme xmlns:a="http://schemas.openxmlformats.org/drawingml/2006/main" name="IMT Atlantique">
  <a:themeElements>
    <a:clrScheme name="PPT IMT LILLE">
      <a:dk1>
        <a:srgbClr val="000000"/>
      </a:dk1>
      <a:lt1>
        <a:srgbClr val="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4617</TotalTime>
  <Words>915</Words>
  <Application>Microsoft Office PowerPoint</Application>
  <PresentationFormat>Affichage à l'écran (4:3)</PresentationFormat>
  <Paragraphs>31</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DejaVu Sans</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dc:description/>
  <cp:lastModifiedBy>CHARLET Christine</cp:lastModifiedBy>
  <cp:revision>609</cp:revision>
  <cp:lastPrinted>2022-09-02T08:08:34Z</cp:lastPrinted>
  <dcterms:created xsi:type="dcterms:W3CDTF">2017-02-14T10:24:51Z</dcterms:created>
  <dcterms:modified xsi:type="dcterms:W3CDTF">2023-11-28T08:40:13Z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Affichage à l'écran (4:3)</vt:lpwstr>
  </property>
  <property fmtid="{D5CDD505-2E9C-101B-9397-08002B2CF9AE}" pid="4" name="Slides">
    <vt:i4>1</vt:i4>
  </property>
</Properties>
</file>